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9"/>
  </p:notesMasterIdLst>
  <p:sldIdLst>
    <p:sldId id="256" r:id="rId3"/>
    <p:sldId id="276" r:id="rId4"/>
    <p:sldId id="277" r:id="rId5"/>
    <p:sldId id="278" r:id="rId6"/>
    <p:sldId id="279" r:id="rId7"/>
    <p:sldId id="265" r:id="rId8"/>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ildardo Rojas Nandayapa" userId="ba515235-d800-4b4d-ad93-8164376aca29" providerId="ADAL" clId="{FE3505B5-3F11-46DE-BD8D-23A5A9484E9C}"/>
    <pc:docChg chg="delSld">
      <pc:chgData name="Gildardo Rojas Nandayapa" userId="ba515235-d800-4b4d-ad93-8164376aca29" providerId="ADAL" clId="{FE3505B5-3F11-46DE-BD8D-23A5A9484E9C}" dt="2022-12-22T19:10:59.465" v="0" actId="47"/>
      <pc:docMkLst>
        <pc:docMk/>
      </pc:docMkLst>
      <pc:sldChg chg="del">
        <pc:chgData name="Gildardo Rojas Nandayapa" userId="ba515235-d800-4b4d-ad93-8164376aca29" providerId="ADAL" clId="{FE3505B5-3F11-46DE-BD8D-23A5A9484E9C}" dt="2022-12-22T19:10:59.465" v="0" actId="47"/>
        <pc:sldMkLst>
          <pc:docMk/>
          <pc:sldMk cId="3634365196" sldId="260"/>
        </pc:sldMkLst>
      </pc:sldChg>
      <pc:sldChg chg="del">
        <pc:chgData name="Gildardo Rojas Nandayapa" userId="ba515235-d800-4b4d-ad93-8164376aca29" providerId="ADAL" clId="{FE3505B5-3F11-46DE-BD8D-23A5A9484E9C}" dt="2022-12-22T19:10:59.465" v="0" actId="47"/>
        <pc:sldMkLst>
          <pc:docMk/>
          <pc:sldMk cId="1402797974" sldId="261"/>
        </pc:sldMkLst>
      </pc:sldChg>
      <pc:sldChg chg="del">
        <pc:chgData name="Gildardo Rojas Nandayapa" userId="ba515235-d800-4b4d-ad93-8164376aca29" providerId="ADAL" clId="{FE3505B5-3F11-46DE-BD8D-23A5A9484E9C}" dt="2022-12-22T19:10:59.465" v="0" actId="47"/>
        <pc:sldMkLst>
          <pc:docMk/>
          <pc:sldMk cId="785607978" sldId="262"/>
        </pc:sldMkLst>
      </pc:sldChg>
      <pc:sldChg chg="del">
        <pc:chgData name="Gildardo Rojas Nandayapa" userId="ba515235-d800-4b4d-ad93-8164376aca29" providerId="ADAL" clId="{FE3505B5-3F11-46DE-BD8D-23A5A9484E9C}" dt="2022-12-22T19:10:59.465" v="0" actId="47"/>
        <pc:sldMkLst>
          <pc:docMk/>
          <pc:sldMk cId="2869921866" sldId="263"/>
        </pc:sldMkLst>
      </pc:sldChg>
      <pc:sldChg chg="del">
        <pc:chgData name="Gildardo Rojas Nandayapa" userId="ba515235-d800-4b4d-ad93-8164376aca29" providerId="ADAL" clId="{FE3505B5-3F11-46DE-BD8D-23A5A9484E9C}" dt="2022-12-22T19:10:59.465" v="0" actId="47"/>
        <pc:sldMkLst>
          <pc:docMk/>
          <pc:sldMk cId="2726047682" sldId="264"/>
        </pc:sldMkLst>
      </pc:sldChg>
      <pc:sldChg chg="del">
        <pc:chgData name="Gildardo Rojas Nandayapa" userId="ba515235-d800-4b4d-ad93-8164376aca29" providerId="ADAL" clId="{FE3505B5-3F11-46DE-BD8D-23A5A9484E9C}" dt="2022-12-22T19:10:59.465" v="0" actId="47"/>
        <pc:sldMkLst>
          <pc:docMk/>
          <pc:sldMk cId="2089163338" sldId="266"/>
        </pc:sldMkLst>
      </pc:sldChg>
      <pc:sldChg chg="del">
        <pc:chgData name="Gildardo Rojas Nandayapa" userId="ba515235-d800-4b4d-ad93-8164376aca29" providerId="ADAL" clId="{FE3505B5-3F11-46DE-BD8D-23A5A9484E9C}" dt="2022-12-22T19:10:59.465" v="0" actId="47"/>
        <pc:sldMkLst>
          <pc:docMk/>
          <pc:sldMk cId="850792210" sldId="271"/>
        </pc:sldMkLst>
      </pc:sldChg>
      <pc:sldChg chg="del">
        <pc:chgData name="Gildardo Rojas Nandayapa" userId="ba515235-d800-4b4d-ad93-8164376aca29" providerId="ADAL" clId="{FE3505B5-3F11-46DE-BD8D-23A5A9484E9C}" dt="2022-12-22T19:10:59.465" v="0" actId="47"/>
        <pc:sldMkLst>
          <pc:docMk/>
          <pc:sldMk cId="748023718" sldId="272"/>
        </pc:sldMkLst>
      </pc:sldChg>
      <pc:sldChg chg="del">
        <pc:chgData name="Gildardo Rojas Nandayapa" userId="ba515235-d800-4b4d-ad93-8164376aca29" providerId="ADAL" clId="{FE3505B5-3F11-46DE-BD8D-23A5A9484E9C}" dt="2022-12-22T19:10:59.465" v="0" actId="47"/>
        <pc:sldMkLst>
          <pc:docMk/>
          <pc:sldMk cId="1701841052" sldId="273"/>
        </pc:sldMkLst>
      </pc:sldChg>
      <pc:sldChg chg="del">
        <pc:chgData name="Gildardo Rojas Nandayapa" userId="ba515235-d800-4b4d-ad93-8164376aca29" providerId="ADAL" clId="{FE3505B5-3F11-46DE-BD8D-23A5A9484E9C}" dt="2022-12-22T19:10:59.465" v="0" actId="47"/>
        <pc:sldMkLst>
          <pc:docMk/>
          <pc:sldMk cId="1072029145" sldId="274"/>
        </pc:sldMkLst>
      </pc:sldChg>
      <pc:sldChg chg="del">
        <pc:chgData name="Gildardo Rojas Nandayapa" userId="ba515235-d800-4b4d-ad93-8164376aca29" providerId="ADAL" clId="{FE3505B5-3F11-46DE-BD8D-23A5A9484E9C}" dt="2022-12-22T19:10:59.465" v="0" actId="47"/>
        <pc:sldMkLst>
          <pc:docMk/>
          <pc:sldMk cId="3632303529" sldId="275"/>
        </pc:sldMkLst>
      </pc:sldChg>
    </pc:docChg>
  </pc:docChgLst>
</pc:chgInfo>
</file>

<file path=ppt/media/image1.png>
</file>

<file path=ppt/media/image2.pn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503F7F-2C96-4FC6-92D7-33BDEEFF09C5}" type="datetimeFigureOut">
              <a:rPr lang="en-US" smtClean="0"/>
              <a:t>12/22/2022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761577-1DAC-43E0-93E8-AD627AB4DE80}" type="slidenum">
              <a:rPr lang="en-US" smtClean="0"/>
              <a:t>‹#›</a:t>
            </a:fld>
            <a:endParaRPr lang="en-US"/>
          </a:p>
        </p:txBody>
      </p:sp>
    </p:spTree>
    <p:extLst>
      <p:ext uri="{BB962C8B-B14F-4D97-AF65-F5344CB8AC3E}">
        <p14:creationId xmlns:p14="http://schemas.microsoft.com/office/powerpoint/2010/main" val="31626803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44405-9D6A-4F98-9ED3-7E79AE7C53E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s-MX"/>
          </a:p>
        </p:txBody>
      </p:sp>
      <p:sp>
        <p:nvSpPr>
          <p:cNvPr id="3" name="Subtitle 2">
            <a:extLst>
              <a:ext uri="{FF2B5EF4-FFF2-40B4-BE49-F238E27FC236}">
                <a16:creationId xmlns:a16="http://schemas.microsoft.com/office/drawing/2014/main" id="{AC5FBD0E-EDD8-46C6-8348-1B21F65EBFB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s-MX"/>
          </a:p>
        </p:txBody>
      </p:sp>
      <p:sp>
        <p:nvSpPr>
          <p:cNvPr id="4" name="Date Placeholder 3">
            <a:extLst>
              <a:ext uri="{FF2B5EF4-FFF2-40B4-BE49-F238E27FC236}">
                <a16:creationId xmlns:a16="http://schemas.microsoft.com/office/drawing/2014/main" id="{010B34BC-C16D-4D9C-B056-F789285D5238}"/>
              </a:ext>
            </a:extLst>
          </p:cNvPr>
          <p:cNvSpPr>
            <a:spLocks noGrp="1"/>
          </p:cNvSpPr>
          <p:nvPr>
            <p:ph type="dt" sz="half" idx="10"/>
          </p:nvPr>
        </p:nvSpPr>
        <p:spPr/>
        <p:txBody>
          <a:bodyPr/>
          <a:lstStyle/>
          <a:p>
            <a:fld id="{9EB44E5D-3C17-403F-87E6-3D81F47321A2}" type="datetimeFigureOut">
              <a:rPr lang="es-MX" smtClean="0"/>
              <a:t>22/12/2022</a:t>
            </a:fld>
            <a:endParaRPr lang="es-MX"/>
          </a:p>
        </p:txBody>
      </p:sp>
      <p:sp>
        <p:nvSpPr>
          <p:cNvPr id="5" name="Footer Placeholder 4">
            <a:extLst>
              <a:ext uri="{FF2B5EF4-FFF2-40B4-BE49-F238E27FC236}">
                <a16:creationId xmlns:a16="http://schemas.microsoft.com/office/drawing/2014/main" id="{80BA5F78-87B4-4F19-826F-6253648D774A}"/>
              </a:ext>
            </a:extLst>
          </p:cNvPr>
          <p:cNvSpPr>
            <a:spLocks noGrp="1"/>
          </p:cNvSpPr>
          <p:nvPr>
            <p:ph type="ftr" sz="quarter" idx="11"/>
          </p:nvPr>
        </p:nvSpPr>
        <p:spPr/>
        <p:txBody>
          <a:bodyPr/>
          <a:lstStyle/>
          <a:p>
            <a:endParaRPr lang="es-MX"/>
          </a:p>
        </p:txBody>
      </p:sp>
      <p:sp>
        <p:nvSpPr>
          <p:cNvPr id="6" name="Slide Number Placeholder 5">
            <a:extLst>
              <a:ext uri="{FF2B5EF4-FFF2-40B4-BE49-F238E27FC236}">
                <a16:creationId xmlns:a16="http://schemas.microsoft.com/office/drawing/2014/main" id="{09721B43-82CB-4884-9E3D-67DDA38C6EEA}"/>
              </a:ext>
            </a:extLst>
          </p:cNvPr>
          <p:cNvSpPr>
            <a:spLocks noGrp="1"/>
          </p:cNvSpPr>
          <p:nvPr>
            <p:ph type="sldNum" sz="quarter" idx="12"/>
          </p:nvPr>
        </p:nvSpPr>
        <p:spPr/>
        <p:txBody>
          <a:bodyPr/>
          <a:lstStyle/>
          <a:p>
            <a:fld id="{C3060709-F844-411B-9053-20D4D5356A82}" type="slidenum">
              <a:rPr lang="es-MX" smtClean="0"/>
              <a:t>‹#›</a:t>
            </a:fld>
            <a:endParaRPr lang="es-MX"/>
          </a:p>
        </p:txBody>
      </p:sp>
    </p:spTree>
    <p:extLst>
      <p:ext uri="{BB962C8B-B14F-4D97-AF65-F5344CB8AC3E}">
        <p14:creationId xmlns:p14="http://schemas.microsoft.com/office/powerpoint/2010/main" val="1562210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D6001-7DF6-434F-9BF1-B14B33EE9C02}"/>
              </a:ext>
            </a:extLst>
          </p:cNvPr>
          <p:cNvSpPr>
            <a:spLocks noGrp="1"/>
          </p:cNvSpPr>
          <p:nvPr>
            <p:ph type="title"/>
          </p:nvPr>
        </p:nvSpPr>
        <p:spPr/>
        <p:txBody>
          <a:bodyPr/>
          <a:lstStyle/>
          <a:p>
            <a:r>
              <a:rPr lang="en-US"/>
              <a:t>Click to edit Master title style</a:t>
            </a:r>
            <a:endParaRPr lang="es-MX"/>
          </a:p>
        </p:txBody>
      </p:sp>
      <p:sp>
        <p:nvSpPr>
          <p:cNvPr id="3" name="Vertical Text Placeholder 2">
            <a:extLst>
              <a:ext uri="{FF2B5EF4-FFF2-40B4-BE49-F238E27FC236}">
                <a16:creationId xmlns:a16="http://schemas.microsoft.com/office/drawing/2014/main" id="{51DD0CF7-B917-449D-8D79-2851C5B702E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Date Placeholder 3">
            <a:extLst>
              <a:ext uri="{FF2B5EF4-FFF2-40B4-BE49-F238E27FC236}">
                <a16:creationId xmlns:a16="http://schemas.microsoft.com/office/drawing/2014/main" id="{C924345E-A296-4B6C-94E9-9138DBFBD23E}"/>
              </a:ext>
            </a:extLst>
          </p:cNvPr>
          <p:cNvSpPr>
            <a:spLocks noGrp="1"/>
          </p:cNvSpPr>
          <p:nvPr>
            <p:ph type="dt" sz="half" idx="10"/>
          </p:nvPr>
        </p:nvSpPr>
        <p:spPr/>
        <p:txBody>
          <a:bodyPr/>
          <a:lstStyle/>
          <a:p>
            <a:fld id="{9EB44E5D-3C17-403F-87E6-3D81F47321A2}" type="datetimeFigureOut">
              <a:rPr lang="es-MX" smtClean="0"/>
              <a:t>22/12/2022</a:t>
            </a:fld>
            <a:endParaRPr lang="es-MX"/>
          </a:p>
        </p:txBody>
      </p:sp>
      <p:sp>
        <p:nvSpPr>
          <p:cNvPr id="5" name="Footer Placeholder 4">
            <a:extLst>
              <a:ext uri="{FF2B5EF4-FFF2-40B4-BE49-F238E27FC236}">
                <a16:creationId xmlns:a16="http://schemas.microsoft.com/office/drawing/2014/main" id="{F3780412-785D-4881-A3A9-35CED2DFC99F}"/>
              </a:ext>
            </a:extLst>
          </p:cNvPr>
          <p:cNvSpPr>
            <a:spLocks noGrp="1"/>
          </p:cNvSpPr>
          <p:nvPr>
            <p:ph type="ftr" sz="quarter" idx="11"/>
          </p:nvPr>
        </p:nvSpPr>
        <p:spPr/>
        <p:txBody>
          <a:bodyPr/>
          <a:lstStyle/>
          <a:p>
            <a:endParaRPr lang="es-MX"/>
          </a:p>
        </p:txBody>
      </p:sp>
      <p:sp>
        <p:nvSpPr>
          <p:cNvPr id="6" name="Slide Number Placeholder 5">
            <a:extLst>
              <a:ext uri="{FF2B5EF4-FFF2-40B4-BE49-F238E27FC236}">
                <a16:creationId xmlns:a16="http://schemas.microsoft.com/office/drawing/2014/main" id="{85249065-AAB0-4CF1-B23B-D7E3F277F6A1}"/>
              </a:ext>
            </a:extLst>
          </p:cNvPr>
          <p:cNvSpPr>
            <a:spLocks noGrp="1"/>
          </p:cNvSpPr>
          <p:nvPr>
            <p:ph type="sldNum" sz="quarter" idx="12"/>
          </p:nvPr>
        </p:nvSpPr>
        <p:spPr/>
        <p:txBody>
          <a:bodyPr/>
          <a:lstStyle/>
          <a:p>
            <a:fld id="{C3060709-F844-411B-9053-20D4D5356A82}" type="slidenum">
              <a:rPr lang="es-MX" smtClean="0"/>
              <a:t>‹#›</a:t>
            </a:fld>
            <a:endParaRPr lang="es-MX"/>
          </a:p>
        </p:txBody>
      </p:sp>
    </p:spTree>
    <p:extLst>
      <p:ext uri="{BB962C8B-B14F-4D97-AF65-F5344CB8AC3E}">
        <p14:creationId xmlns:p14="http://schemas.microsoft.com/office/powerpoint/2010/main" val="20624056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04ED329-8DDF-4D00-AAF1-E9541A2D52F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s-MX"/>
          </a:p>
        </p:txBody>
      </p:sp>
      <p:sp>
        <p:nvSpPr>
          <p:cNvPr id="3" name="Vertical Text Placeholder 2">
            <a:extLst>
              <a:ext uri="{FF2B5EF4-FFF2-40B4-BE49-F238E27FC236}">
                <a16:creationId xmlns:a16="http://schemas.microsoft.com/office/drawing/2014/main" id="{CB9480BC-E692-48EA-83E7-8911F57D0F6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Date Placeholder 3">
            <a:extLst>
              <a:ext uri="{FF2B5EF4-FFF2-40B4-BE49-F238E27FC236}">
                <a16:creationId xmlns:a16="http://schemas.microsoft.com/office/drawing/2014/main" id="{4AC54AC5-459A-4ED5-BF6A-386ECE97C334}"/>
              </a:ext>
            </a:extLst>
          </p:cNvPr>
          <p:cNvSpPr>
            <a:spLocks noGrp="1"/>
          </p:cNvSpPr>
          <p:nvPr>
            <p:ph type="dt" sz="half" idx="10"/>
          </p:nvPr>
        </p:nvSpPr>
        <p:spPr/>
        <p:txBody>
          <a:bodyPr/>
          <a:lstStyle/>
          <a:p>
            <a:fld id="{9EB44E5D-3C17-403F-87E6-3D81F47321A2}" type="datetimeFigureOut">
              <a:rPr lang="es-MX" smtClean="0"/>
              <a:t>22/12/2022</a:t>
            </a:fld>
            <a:endParaRPr lang="es-MX"/>
          </a:p>
        </p:txBody>
      </p:sp>
      <p:sp>
        <p:nvSpPr>
          <p:cNvPr id="5" name="Footer Placeholder 4">
            <a:extLst>
              <a:ext uri="{FF2B5EF4-FFF2-40B4-BE49-F238E27FC236}">
                <a16:creationId xmlns:a16="http://schemas.microsoft.com/office/drawing/2014/main" id="{778CD323-2D2B-443E-A54E-9536F636FF69}"/>
              </a:ext>
            </a:extLst>
          </p:cNvPr>
          <p:cNvSpPr>
            <a:spLocks noGrp="1"/>
          </p:cNvSpPr>
          <p:nvPr>
            <p:ph type="ftr" sz="quarter" idx="11"/>
          </p:nvPr>
        </p:nvSpPr>
        <p:spPr/>
        <p:txBody>
          <a:bodyPr/>
          <a:lstStyle/>
          <a:p>
            <a:endParaRPr lang="es-MX"/>
          </a:p>
        </p:txBody>
      </p:sp>
      <p:sp>
        <p:nvSpPr>
          <p:cNvPr id="6" name="Slide Number Placeholder 5">
            <a:extLst>
              <a:ext uri="{FF2B5EF4-FFF2-40B4-BE49-F238E27FC236}">
                <a16:creationId xmlns:a16="http://schemas.microsoft.com/office/drawing/2014/main" id="{D88CA701-2C47-4B24-BA5A-271BE9565B99}"/>
              </a:ext>
            </a:extLst>
          </p:cNvPr>
          <p:cNvSpPr>
            <a:spLocks noGrp="1"/>
          </p:cNvSpPr>
          <p:nvPr>
            <p:ph type="sldNum" sz="quarter" idx="12"/>
          </p:nvPr>
        </p:nvSpPr>
        <p:spPr/>
        <p:txBody>
          <a:bodyPr/>
          <a:lstStyle/>
          <a:p>
            <a:fld id="{C3060709-F844-411B-9053-20D4D5356A82}" type="slidenum">
              <a:rPr lang="es-MX" smtClean="0"/>
              <a:t>‹#›</a:t>
            </a:fld>
            <a:endParaRPr lang="es-MX"/>
          </a:p>
        </p:txBody>
      </p:sp>
    </p:spTree>
    <p:extLst>
      <p:ext uri="{BB962C8B-B14F-4D97-AF65-F5344CB8AC3E}">
        <p14:creationId xmlns:p14="http://schemas.microsoft.com/office/powerpoint/2010/main" val="22284072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1"/>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4A36DC34-EED6-8F49-8473-3802F6C2A3D1}"/>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tx2"/>
                </a:solidFill>
              </a:defRPr>
            </a:lvl1pPr>
          </a:lstStyle>
          <a:p>
            <a:r>
              <a:rPr lang="en-US" dirty="0">
                <a:solidFill>
                  <a:schemeClr val="tx1"/>
                </a:solidFill>
              </a:rPr>
              <a:t>Microsoft Security title</a:t>
            </a:r>
            <a:endParaRPr lang="en-US" dirty="0"/>
          </a:p>
        </p:txBody>
      </p:sp>
      <p:sp>
        <p:nvSpPr>
          <p:cNvPr id="14" name="Text Placeholder 10">
            <a:extLst>
              <a:ext uri="{FF2B5EF4-FFF2-40B4-BE49-F238E27FC236}">
                <a16:creationId xmlns:a16="http://schemas.microsoft.com/office/drawing/2014/main" id="{2E500E80-DD0C-EF4F-BB7D-03960A098E1F}"/>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rgbClr val="000000"/>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2" name="Footer Placeholder 1">
            <a:extLst>
              <a:ext uri="{FF2B5EF4-FFF2-40B4-BE49-F238E27FC236}">
                <a16:creationId xmlns:a16="http://schemas.microsoft.com/office/drawing/2014/main" id="{82FAE6D0-0992-4139-9359-5135BCE47E1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pic>
        <p:nvPicPr>
          <p:cNvPr id="4" name="Picture 3" descr="A picture containing drawing&#10;&#10;Description automatically generated">
            <a:extLst>
              <a:ext uri="{FF2B5EF4-FFF2-40B4-BE49-F238E27FC236}">
                <a16:creationId xmlns:a16="http://schemas.microsoft.com/office/drawing/2014/main" id="{74E93746-7DE5-4E5B-AE30-0E4558F4EE1C}"/>
              </a:ext>
            </a:extLst>
          </p:cNvPr>
          <p:cNvPicPr>
            <a:picLocks noChangeAspect="1"/>
          </p:cNvPicPr>
          <p:nvPr userDrawn="1"/>
        </p:nvPicPr>
        <p:blipFill>
          <a:blip r:embed="rId2"/>
          <a:stretch>
            <a:fillRect/>
          </a:stretch>
        </p:blipFill>
        <p:spPr>
          <a:xfrm>
            <a:off x="136886" y="159692"/>
            <a:ext cx="3646651" cy="872047"/>
          </a:xfrm>
          <a:prstGeom prst="rect">
            <a:avLst/>
          </a:prstGeom>
        </p:spPr>
      </p:pic>
    </p:spTree>
    <p:extLst>
      <p:ext uri="{BB962C8B-B14F-4D97-AF65-F5344CB8AC3E}">
        <p14:creationId xmlns:p14="http://schemas.microsoft.com/office/powerpoint/2010/main" val="32403203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_Power BI Yellow Color">
    <p:bg>
      <p:bgPr>
        <a:solidFill>
          <a:schemeClr val="accent1"/>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tx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tx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tx1"/>
                </a:solidFill>
              </a:rPr>
              <a:t>© Copyright Microsoft Corporation. All rights reserved.</a:t>
            </a:r>
          </a:p>
        </p:txBody>
      </p:sp>
      <p:pic>
        <p:nvPicPr>
          <p:cNvPr id="4" name="Picture 3" descr="A picture containing drawing&#10;&#10;Description automatically generated">
            <a:extLst>
              <a:ext uri="{FF2B5EF4-FFF2-40B4-BE49-F238E27FC236}">
                <a16:creationId xmlns:a16="http://schemas.microsoft.com/office/drawing/2014/main" id="{E74A5D4E-DAF9-4D87-A3F3-A0E240DE77FD}"/>
              </a:ext>
            </a:extLst>
          </p:cNvPr>
          <p:cNvPicPr>
            <a:picLocks noChangeAspect="1"/>
          </p:cNvPicPr>
          <p:nvPr userDrawn="1"/>
        </p:nvPicPr>
        <p:blipFill>
          <a:blip r:embed="rId2"/>
          <a:stretch>
            <a:fillRect/>
          </a:stretch>
        </p:blipFill>
        <p:spPr>
          <a:xfrm>
            <a:off x="136886" y="159692"/>
            <a:ext cx="3646651" cy="872047"/>
          </a:xfrm>
          <a:prstGeom prst="rect">
            <a:avLst/>
          </a:prstGeom>
        </p:spPr>
      </p:pic>
    </p:spTree>
    <p:extLst>
      <p:ext uri="{BB962C8B-B14F-4D97-AF65-F5344CB8AC3E}">
        <p14:creationId xmlns:p14="http://schemas.microsoft.com/office/powerpoint/2010/main" val="5417866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_Power Automate Blue Color">
    <p:bg>
      <p:bgPr>
        <a:solidFill>
          <a:schemeClr val="accent2"/>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A3832679-E3D2-4AC0-9F24-F975869E5D10}"/>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4120924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_Power Apps Purple Color">
    <p:bg>
      <p:bgPr>
        <a:solidFill>
          <a:schemeClr val="accent3"/>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CE80634A-8A0E-44CB-AB31-48313FD22D63}"/>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32824462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_Power Virtual Dark Teal Color">
    <p:bg>
      <p:bgPr>
        <a:solidFill>
          <a:schemeClr val="accent4"/>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B3717877-ED70-487F-A351-8106E38CC9B2}"/>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32113831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itle slide 3 with picture">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D09A9D1-6212-8B49-96D7-B3E9D17D4BAB}"/>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800" strike="noStrike" spc="-49" baseline="0">
                <a:solidFill>
                  <a:srgbClr val="000000"/>
                </a:solidFill>
              </a:defRPr>
            </a:lvl1pPr>
          </a:lstStyle>
          <a:p>
            <a:r>
              <a:rPr lang="en-US" dirty="0"/>
              <a:t>Microsoft Security title</a:t>
            </a:r>
          </a:p>
        </p:txBody>
      </p:sp>
      <p:sp>
        <p:nvSpPr>
          <p:cNvPr id="9" name="Text Placeholder 10">
            <a:extLst>
              <a:ext uri="{FF2B5EF4-FFF2-40B4-BE49-F238E27FC236}">
                <a16:creationId xmlns:a16="http://schemas.microsoft.com/office/drawing/2014/main" id="{0881A9F1-B3A4-0742-8DAD-18EC8A78C522}"/>
              </a:ext>
            </a:extLst>
          </p:cNvPr>
          <p:cNvSpPr>
            <a:spLocks noGrp="1"/>
          </p:cNvSpPr>
          <p:nvPr>
            <p:ph type="body" sz="quarter" idx="15" hasCustomPrompt="1"/>
          </p:nvPr>
        </p:nvSpPr>
        <p:spPr>
          <a:xfrm>
            <a:off x="442466" y="4350114"/>
            <a:ext cx="5413394" cy="738664"/>
          </a:xfrm>
          <a:prstGeom prst="rect">
            <a:avLst/>
          </a:prstGeom>
        </p:spPr>
        <p:txBody>
          <a:bodyPr/>
          <a:lstStyle>
            <a:lvl1pPr>
              <a:defRPr sz="1800">
                <a:solidFill>
                  <a:srgbClr val="000000"/>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7" name="Footer Placeholder 1">
            <a:extLst>
              <a:ext uri="{FF2B5EF4-FFF2-40B4-BE49-F238E27FC236}">
                <a16:creationId xmlns:a16="http://schemas.microsoft.com/office/drawing/2014/main" id="{1B6BA0D2-3614-405C-8BB6-C5242154BADB}"/>
              </a:ext>
            </a:extLst>
          </p:cNvPr>
          <p:cNvSpPr txBox="1">
            <a:spLocks/>
          </p:cNvSpPr>
          <p:nvPr userDrawn="1"/>
        </p:nvSpPr>
        <p:spPr>
          <a:xfrm>
            <a:off x="442466"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r>
              <a:rPr lang="en-US" dirty="0"/>
              <a:t>© Copyright Microsoft Corporation. All rights reserved.</a:t>
            </a:r>
          </a:p>
        </p:txBody>
      </p:sp>
      <p:pic>
        <p:nvPicPr>
          <p:cNvPr id="2" name="Picture 1" descr="A picture containing drawing&#10;&#10;Description automatically generated">
            <a:extLst>
              <a:ext uri="{FF2B5EF4-FFF2-40B4-BE49-F238E27FC236}">
                <a16:creationId xmlns:a16="http://schemas.microsoft.com/office/drawing/2014/main" id="{80B5C935-00BF-4406-9069-EAFD8F3962C1}"/>
              </a:ext>
            </a:extLst>
          </p:cNvPr>
          <p:cNvPicPr>
            <a:picLocks noChangeAspect="1"/>
          </p:cNvPicPr>
          <p:nvPr userDrawn="1"/>
        </p:nvPicPr>
        <p:blipFill>
          <a:blip r:embed="rId2"/>
          <a:stretch>
            <a:fillRect/>
          </a:stretch>
        </p:blipFill>
        <p:spPr>
          <a:xfrm>
            <a:off x="136886" y="159692"/>
            <a:ext cx="3646651" cy="872047"/>
          </a:xfrm>
          <a:prstGeom prst="rect">
            <a:avLst/>
          </a:prstGeom>
        </p:spPr>
      </p:pic>
      <p:pic>
        <p:nvPicPr>
          <p:cNvPr id="5" name="Picture 4" descr="A person explaining on the charts from a big monitor behind him">
            <a:extLst>
              <a:ext uri="{FF2B5EF4-FFF2-40B4-BE49-F238E27FC236}">
                <a16:creationId xmlns:a16="http://schemas.microsoft.com/office/drawing/2014/main" id="{A1B962E4-5090-4363-A78E-44D8293466D3}"/>
              </a:ext>
            </a:extLst>
          </p:cNvPr>
          <p:cNvPicPr>
            <a:picLocks noChangeAspect="1"/>
          </p:cNvPicPr>
          <p:nvPr userDrawn="1"/>
        </p:nvPicPr>
        <p:blipFill rotWithShape="1">
          <a:blip r:embed="rId3"/>
          <a:srcRect l="39159" r="2959"/>
          <a:stretch/>
        </p:blipFill>
        <p:spPr>
          <a:xfrm>
            <a:off x="6228994" y="0"/>
            <a:ext cx="5963006" cy="6858000"/>
          </a:xfrm>
          <a:prstGeom prst="rect">
            <a:avLst/>
          </a:prstGeom>
        </p:spPr>
      </p:pic>
    </p:spTree>
    <p:extLst>
      <p:ext uri="{BB962C8B-B14F-4D97-AF65-F5344CB8AC3E}">
        <p14:creationId xmlns:p14="http://schemas.microsoft.com/office/powerpoint/2010/main" val="2380643569"/>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4 with graphic">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800" strike="noStrike" spc="-49" baseline="0">
                <a:solidFill>
                  <a:schemeClr val="tx1"/>
                </a:solidFill>
              </a:defRPr>
            </a:lvl1pPr>
          </a:lstStyle>
          <a:p>
            <a:r>
              <a:rPr lang="en-US" dirty="0"/>
              <a:t>Microsoft Security title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42466" y="4350114"/>
            <a:ext cx="5413394" cy="738664"/>
          </a:xfrm>
          <a:prstGeom prst="rect">
            <a:avLst/>
          </a:prstGeom>
        </p:spPr>
        <p:txBody>
          <a:bodyPr/>
          <a:lstStyle>
            <a:lvl1pPr>
              <a:defRPr sz="1800">
                <a:solidFill>
                  <a:schemeClr val="tx1"/>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2" name="Footer Placeholder 1">
            <a:extLst>
              <a:ext uri="{FF2B5EF4-FFF2-40B4-BE49-F238E27FC236}">
                <a16:creationId xmlns:a16="http://schemas.microsoft.com/office/drawing/2014/main" id="{C579B1D0-8CEE-4E42-8540-F752DBF0F64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pic>
        <p:nvPicPr>
          <p:cNvPr id="3" name="Picture 2" descr="A picture containing drawing&#10;&#10;Description automatically generated">
            <a:extLst>
              <a:ext uri="{FF2B5EF4-FFF2-40B4-BE49-F238E27FC236}">
                <a16:creationId xmlns:a16="http://schemas.microsoft.com/office/drawing/2014/main" id="{2E62B0F4-9059-402D-99C1-BDA270EE7300}"/>
              </a:ext>
            </a:extLst>
          </p:cNvPr>
          <p:cNvPicPr>
            <a:picLocks noChangeAspect="1"/>
          </p:cNvPicPr>
          <p:nvPr userDrawn="1"/>
        </p:nvPicPr>
        <p:blipFill>
          <a:blip r:embed="rId2"/>
          <a:stretch>
            <a:fillRect/>
          </a:stretch>
        </p:blipFill>
        <p:spPr>
          <a:xfrm>
            <a:off x="136886" y="159692"/>
            <a:ext cx="3646651" cy="872047"/>
          </a:xfrm>
          <a:prstGeom prst="rect">
            <a:avLst/>
          </a:prstGeom>
        </p:spPr>
      </p:pic>
      <p:pic>
        <p:nvPicPr>
          <p:cNvPr id="11" name="Picture 10">
            <a:extLst>
              <a:ext uri="{FF2B5EF4-FFF2-40B4-BE49-F238E27FC236}">
                <a16:creationId xmlns:a16="http://schemas.microsoft.com/office/drawing/2014/main" id="{82FB3FC4-F798-4A65-9938-183D2AE872E9}"/>
              </a:ext>
            </a:extLst>
          </p:cNvPr>
          <p:cNvPicPr>
            <a:picLocks noChangeAspect="1"/>
          </p:cNvPicPr>
          <p:nvPr userDrawn="1"/>
        </p:nvPicPr>
        <p:blipFill rotWithShape="1">
          <a:blip r:embed="rId3"/>
          <a:srcRect l="10604" t="611" r="23628" b="611"/>
          <a:stretch/>
        </p:blipFill>
        <p:spPr>
          <a:xfrm>
            <a:off x="6694286" y="900959"/>
            <a:ext cx="5049680" cy="5056082"/>
          </a:xfrm>
          <a:custGeom>
            <a:avLst/>
            <a:gdLst>
              <a:gd name="connsiteX0" fmla="*/ 2524840 w 5049680"/>
              <a:gd name="connsiteY0" fmla="*/ 0 h 5056082"/>
              <a:gd name="connsiteX1" fmla="*/ 5049680 w 5049680"/>
              <a:gd name="connsiteY1" fmla="*/ 2528041 h 5056082"/>
              <a:gd name="connsiteX2" fmla="*/ 2524840 w 5049680"/>
              <a:gd name="connsiteY2" fmla="*/ 5056082 h 5056082"/>
              <a:gd name="connsiteX3" fmla="*/ 0 w 5049680"/>
              <a:gd name="connsiteY3" fmla="*/ 2528041 h 5056082"/>
              <a:gd name="connsiteX4" fmla="*/ 2524840 w 5049680"/>
              <a:gd name="connsiteY4" fmla="*/ 0 h 5056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9680" h="5056082">
                <a:moveTo>
                  <a:pt x="2524840" y="0"/>
                </a:moveTo>
                <a:cubicBezTo>
                  <a:pt x="3919271" y="0"/>
                  <a:pt x="5049680" y="1131843"/>
                  <a:pt x="5049680" y="2528041"/>
                </a:cubicBezTo>
                <a:cubicBezTo>
                  <a:pt x="5049680" y="3924239"/>
                  <a:pt x="3919271" y="5056082"/>
                  <a:pt x="2524840" y="5056082"/>
                </a:cubicBezTo>
                <a:cubicBezTo>
                  <a:pt x="1130409" y="5056082"/>
                  <a:pt x="0" y="3924239"/>
                  <a:pt x="0" y="2528041"/>
                </a:cubicBezTo>
                <a:cubicBezTo>
                  <a:pt x="0" y="1131843"/>
                  <a:pt x="1130409" y="0"/>
                  <a:pt x="2524840" y="0"/>
                </a:cubicBezTo>
                <a:close/>
              </a:path>
            </a:pathLst>
          </a:custGeom>
        </p:spPr>
      </p:pic>
      <p:sp>
        <p:nvSpPr>
          <p:cNvPr id="13" name="Oval 12">
            <a:extLst>
              <a:ext uri="{FF2B5EF4-FFF2-40B4-BE49-F238E27FC236}">
                <a16:creationId xmlns:a16="http://schemas.microsoft.com/office/drawing/2014/main" id="{0C62E602-B038-4AA6-A699-B469CFE1AD96}"/>
              </a:ext>
              <a:ext uri="{C183D7F6-B498-43B3-948B-1728B52AA6E4}">
                <adec:decorative xmlns:adec="http://schemas.microsoft.com/office/drawing/2017/decorative" val="1"/>
              </a:ext>
            </a:extLst>
          </p:cNvPr>
          <p:cNvSpPr/>
          <p:nvPr userDrawn="1"/>
        </p:nvSpPr>
        <p:spPr bwMode="auto">
          <a:xfrm>
            <a:off x="6383137" y="589416"/>
            <a:ext cx="5671978" cy="5679168"/>
          </a:xfrm>
          <a:prstGeom prst="ellipse">
            <a:avLst/>
          </a:prstGeom>
          <a:noFill/>
          <a:ln w="19050">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21087975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a:t>Heading Segoe UI </a:t>
            </a:r>
            <a:r>
              <a:rPr lang="en-US" err="1"/>
              <a:t>Semibold</a:t>
            </a:r>
            <a:r>
              <a:rPr lang="en-US"/>
              <a:t> 32</a:t>
            </a:r>
          </a:p>
        </p:txBody>
      </p:sp>
      <p:sp>
        <p:nvSpPr>
          <p:cNvPr id="2" name="Footer Placeholder 1">
            <a:extLst>
              <a:ext uri="{FF2B5EF4-FFF2-40B4-BE49-F238E27FC236}">
                <a16:creationId xmlns:a16="http://schemas.microsoft.com/office/drawing/2014/main" id="{B852478B-55EF-4189-A468-2CD5FFD8274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34002057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8C532F-B56E-4236-873C-7915E0E432F3}"/>
              </a:ext>
            </a:extLst>
          </p:cNvPr>
          <p:cNvSpPr>
            <a:spLocks noGrp="1"/>
          </p:cNvSpPr>
          <p:nvPr>
            <p:ph type="title"/>
          </p:nvPr>
        </p:nvSpPr>
        <p:spPr/>
        <p:txBody>
          <a:bodyPr/>
          <a:lstStyle/>
          <a:p>
            <a:r>
              <a:rPr lang="en-US"/>
              <a:t>Click to edit Master title style</a:t>
            </a:r>
            <a:endParaRPr lang="es-MX"/>
          </a:p>
        </p:txBody>
      </p:sp>
      <p:sp>
        <p:nvSpPr>
          <p:cNvPr id="3" name="Content Placeholder 2">
            <a:extLst>
              <a:ext uri="{FF2B5EF4-FFF2-40B4-BE49-F238E27FC236}">
                <a16:creationId xmlns:a16="http://schemas.microsoft.com/office/drawing/2014/main" id="{F1C25FF1-85BF-4042-A870-483BD0519BF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Date Placeholder 3">
            <a:extLst>
              <a:ext uri="{FF2B5EF4-FFF2-40B4-BE49-F238E27FC236}">
                <a16:creationId xmlns:a16="http://schemas.microsoft.com/office/drawing/2014/main" id="{3B6822F6-E2A4-40A9-9C7E-97B01BEB62B5}"/>
              </a:ext>
            </a:extLst>
          </p:cNvPr>
          <p:cNvSpPr>
            <a:spLocks noGrp="1"/>
          </p:cNvSpPr>
          <p:nvPr>
            <p:ph type="dt" sz="half" idx="10"/>
          </p:nvPr>
        </p:nvSpPr>
        <p:spPr/>
        <p:txBody>
          <a:bodyPr/>
          <a:lstStyle/>
          <a:p>
            <a:fld id="{9EB44E5D-3C17-403F-87E6-3D81F47321A2}" type="datetimeFigureOut">
              <a:rPr lang="es-MX" smtClean="0"/>
              <a:t>22/12/2022</a:t>
            </a:fld>
            <a:endParaRPr lang="es-MX"/>
          </a:p>
        </p:txBody>
      </p:sp>
      <p:sp>
        <p:nvSpPr>
          <p:cNvPr id="5" name="Footer Placeholder 4">
            <a:extLst>
              <a:ext uri="{FF2B5EF4-FFF2-40B4-BE49-F238E27FC236}">
                <a16:creationId xmlns:a16="http://schemas.microsoft.com/office/drawing/2014/main" id="{49A08A41-3608-470F-B820-95B75DB78B8B}"/>
              </a:ext>
            </a:extLst>
          </p:cNvPr>
          <p:cNvSpPr>
            <a:spLocks noGrp="1"/>
          </p:cNvSpPr>
          <p:nvPr>
            <p:ph type="ftr" sz="quarter" idx="11"/>
          </p:nvPr>
        </p:nvSpPr>
        <p:spPr/>
        <p:txBody>
          <a:bodyPr/>
          <a:lstStyle/>
          <a:p>
            <a:endParaRPr lang="es-MX"/>
          </a:p>
        </p:txBody>
      </p:sp>
      <p:sp>
        <p:nvSpPr>
          <p:cNvPr id="6" name="Slide Number Placeholder 5">
            <a:extLst>
              <a:ext uri="{FF2B5EF4-FFF2-40B4-BE49-F238E27FC236}">
                <a16:creationId xmlns:a16="http://schemas.microsoft.com/office/drawing/2014/main" id="{9C4E126F-433C-4225-94B4-74A17C666D4E}"/>
              </a:ext>
            </a:extLst>
          </p:cNvPr>
          <p:cNvSpPr>
            <a:spLocks noGrp="1"/>
          </p:cNvSpPr>
          <p:nvPr>
            <p:ph type="sldNum" sz="quarter" idx="12"/>
          </p:nvPr>
        </p:nvSpPr>
        <p:spPr/>
        <p:txBody>
          <a:bodyPr/>
          <a:lstStyle/>
          <a:p>
            <a:fld id="{C3060709-F844-411B-9053-20D4D5356A82}" type="slidenum">
              <a:rPr lang="es-MX" smtClean="0"/>
              <a:t>‹#›</a:t>
            </a:fld>
            <a:endParaRPr lang="es-MX"/>
          </a:p>
        </p:txBody>
      </p:sp>
    </p:spTree>
    <p:extLst>
      <p:ext uri="{BB962C8B-B14F-4D97-AF65-F5344CB8AC3E}">
        <p14:creationId xmlns:p14="http://schemas.microsoft.com/office/powerpoint/2010/main" val="256344694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subheadin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74CBFC5-126D-4E5D-BA79-A65662FA3631}"/>
              </a:ext>
            </a:extLst>
          </p:cNvPr>
          <p:cNvSpPr>
            <a:spLocks noGrp="1"/>
          </p:cNvSpPr>
          <p:nvPr>
            <p:ph type="title"/>
          </p:nvPr>
        </p:nvSpPr>
        <p:spPr>
          <a:xfrm>
            <a:off x="418643" y="440494"/>
            <a:ext cx="11341268" cy="642840"/>
          </a:xfrm>
        </p:spPr>
        <p:txBody>
          <a:bodyPr/>
          <a:lstStyle/>
          <a:p>
            <a:r>
              <a:rPr lang="en-US"/>
              <a:t>Click to edit Master title style</a:t>
            </a:r>
          </a:p>
        </p:txBody>
      </p:sp>
      <p:sp>
        <p:nvSpPr>
          <p:cNvPr id="4" name="Text Placeholder 3">
            <a:extLst>
              <a:ext uri="{FF2B5EF4-FFF2-40B4-BE49-F238E27FC236}">
                <a16:creationId xmlns:a16="http://schemas.microsoft.com/office/drawing/2014/main" id="{DB521330-4B4A-4C5F-85CF-D5CBC2772D39}"/>
              </a:ext>
            </a:extLst>
          </p:cNvPr>
          <p:cNvSpPr>
            <a:spLocks noGrp="1"/>
          </p:cNvSpPr>
          <p:nvPr>
            <p:ph type="body" sz="quarter" idx="10" hasCustomPrompt="1"/>
          </p:nvPr>
        </p:nvSpPr>
        <p:spPr>
          <a:xfrm>
            <a:off x="432089" y="1083334"/>
            <a:ext cx="11341268" cy="400110"/>
          </a:xfrm>
        </p:spPr>
        <p:txBody>
          <a:bodyPr tIns="45720" rIns="0" bIns="45720"/>
          <a:lstStyle>
            <a:lvl1pPr>
              <a:defRPr sz="2000">
                <a:solidFill>
                  <a:schemeClr val="tx1"/>
                </a:solidFill>
              </a:defRPr>
            </a:lvl1pPr>
          </a:lstStyle>
          <a:p>
            <a:r>
              <a:rPr lang="en-US"/>
              <a:t>Subheading Segoe UI </a:t>
            </a:r>
            <a:r>
              <a:rPr lang="en-US" err="1"/>
              <a:t>Semibold</a:t>
            </a:r>
            <a:r>
              <a:rPr lang="en-US"/>
              <a:t> 20 </a:t>
            </a:r>
            <a:r>
              <a:rPr lang="en-US" err="1"/>
              <a:t>pt</a:t>
            </a:r>
            <a:endParaRPr lang="en-US"/>
          </a:p>
        </p:txBody>
      </p:sp>
      <p:sp>
        <p:nvSpPr>
          <p:cNvPr id="2" name="Footer Placeholder 1">
            <a:extLst>
              <a:ext uri="{FF2B5EF4-FFF2-40B4-BE49-F238E27FC236}">
                <a16:creationId xmlns:a16="http://schemas.microsoft.com/office/drawing/2014/main" id="{64899B17-8D01-4107-A0A6-0451351ABAE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5744156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ext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9100" y="1456897"/>
            <a:ext cx="11340811" cy="2051844"/>
          </a:xfrm>
        </p:spPr>
        <p:txBody>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F415B60E-29D3-45EF-9FD0-D9924E0B78BB}"/>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59148942"/>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xt Layout with footnot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9100" y="1456897"/>
            <a:ext cx="11340811" cy="2051844"/>
          </a:xfrm>
        </p:spPr>
        <p:txBody>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Rectangle 1">
            <a:extLst>
              <a:ext uri="{FF2B5EF4-FFF2-40B4-BE49-F238E27FC236}">
                <a16:creationId xmlns:a16="http://schemas.microsoft.com/office/drawing/2014/main" id="{F5777EA2-9454-422E-AEC3-45CEC596AEB8}"/>
              </a:ext>
            </a:extLst>
          </p:cNvPr>
          <p:cNvSpPr/>
          <p:nvPr userDrawn="1"/>
        </p:nvSpPr>
        <p:spPr bwMode="auto">
          <a:xfrm>
            <a:off x="0" y="5670550"/>
            <a:ext cx="12192000" cy="74695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5">
            <a:extLst>
              <a:ext uri="{FF2B5EF4-FFF2-40B4-BE49-F238E27FC236}">
                <a16:creationId xmlns:a16="http://schemas.microsoft.com/office/drawing/2014/main" id="{764357BA-0098-4BE6-A38B-76E4D9E64E6E}"/>
              </a:ext>
            </a:extLst>
          </p:cNvPr>
          <p:cNvSpPr>
            <a:spLocks noGrp="1"/>
          </p:cNvSpPr>
          <p:nvPr>
            <p:ph type="body" sz="quarter" idx="11"/>
          </p:nvPr>
        </p:nvSpPr>
        <p:spPr>
          <a:xfrm>
            <a:off x="418643" y="5797806"/>
            <a:ext cx="11341268" cy="492443"/>
          </a:xfrm>
        </p:spPr>
        <p:txBody>
          <a:bodyPr anchor="ctr"/>
          <a:lstStyle>
            <a:lvl1pPr>
              <a:defRPr sz="2000"/>
            </a:lvl1pPr>
          </a:lstStyle>
          <a:p>
            <a:pPr lvl="0"/>
            <a:r>
              <a:rPr lang="en-US" dirty="0"/>
              <a:t>Click to edit Master text styles</a:t>
            </a:r>
          </a:p>
        </p:txBody>
      </p:sp>
      <p:sp>
        <p:nvSpPr>
          <p:cNvPr id="4" name="Footer Placeholder 1">
            <a:extLst>
              <a:ext uri="{FF2B5EF4-FFF2-40B4-BE49-F238E27FC236}">
                <a16:creationId xmlns:a16="http://schemas.microsoft.com/office/drawing/2014/main" id="{BBE90075-187C-4F60-81BA-E239B43D904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25670898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ext Layout_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41468" y="1456896"/>
            <a:ext cx="5543785" cy="3762803"/>
          </a:xfrm>
          <a:solidFill>
            <a:schemeClr val="bg1">
              <a:lumMod val="95000"/>
            </a:schemeClr>
          </a:solidFill>
        </p:spPr>
        <p:txBody>
          <a:bodyPr lIns="137160">
            <a:noAutofit/>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4">
            <a:extLst>
              <a:ext uri="{FF2B5EF4-FFF2-40B4-BE49-F238E27FC236}">
                <a16:creationId xmlns:a16="http://schemas.microsoft.com/office/drawing/2014/main" id="{1884D379-CA81-40D3-9E78-E89E7861D50F}"/>
              </a:ext>
            </a:extLst>
          </p:cNvPr>
          <p:cNvSpPr>
            <a:spLocks noGrp="1"/>
          </p:cNvSpPr>
          <p:nvPr>
            <p:ph sz="quarter" idx="11"/>
          </p:nvPr>
        </p:nvSpPr>
        <p:spPr>
          <a:xfrm>
            <a:off x="6229350" y="1456896"/>
            <a:ext cx="5543550" cy="3762803"/>
          </a:xfrm>
          <a:solidFill>
            <a:schemeClr val="bg1">
              <a:lumMod val="95000"/>
            </a:schemeClr>
          </a:solidFill>
        </p:spPr>
        <p:txBody>
          <a:bodyPr lIns="137160">
            <a:noAutofit/>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1EECB910-8937-4CC4-AEC5-2DD554C2D63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255748304"/>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ulleted Text Layout_two columns_half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a:xfrm>
            <a:off x="418643" y="440494"/>
            <a:ext cx="11341268" cy="680196"/>
          </a:xfrm>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8643" y="1456897"/>
            <a:ext cx="5394960" cy="2487861"/>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cxnSp>
        <p:nvCxnSpPr>
          <p:cNvPr id="6" name="Straight Connector 5">
            <a:extLst>
              <a:ext uri="{FF2B5EF4-FFF2-40B4-BE49-F238E27FC236}">
                <a16:creationId xmlns:a16="http://schemas.microsoft.com/office/drawing/2014/main" id="{59500235-F506-479A-8FC5-E0FA2D9B07C5}"/>
              </a:ext>
              <a:ext uri="{C183D7F6-B498-43B3-948B-1728B52AA6E4}">
                <adec:decorative xmlns:adec="http://schemas.microsoft.com/office/drawing/2017/decorative" val="1"/>
              </a:ext>
            </a:extLst>
          </p:cNvPr>
          <p:cNvCxnSpPr>
            <a:cxnSpLocks/>
          </p:cNvCxnSpPr>
          <p:nvPr userDrawn="1"/>
        </p:nvCxnSpPr>
        <p:spPr>
          <a:xfrm>
            <a:off x="6089277" y="1611250"/>
            <a:ext cx="0" cy="225458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364951" y="1456897"/>
            <a:ext cx="5394960" cy="2487861"/>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sp>
        <p:nvSpPr>
          <p:cNvPr id="2" name="Footer Placeholder 1">
            <a:extLst>
              <a:ext uri="{FF2B5EF4-FFF2-40B4-BE49-F238E27FC236}">
                <a16:creationId xmlns:a16="http://schemas.microsoft.com/office/drawing/2014/main" id="{7516BD94-AE1C-455F-8D7D-7082BB27F029}"/>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044998845"/>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Bulleted Text Layout_two columns_full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a:xfrm>
            <a:off x="418643" y="440494"/>
            <a:ext cx="11341268" cy="680196"/>
          </a:xfrm>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8642" y="1456897"/>
            <a:ext cx="5394960" cy="4734629"/>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cxnSp>
        <p:nvCxnSpPr>
          <p:cNvPr id="6" name="Straight Connector 5">
            <a:extLst>
              <a:ext uri="{FF2B5EF4-FFF2-40B4-BE49-F238E27FC236}">
                <a16:creationId xmlns:a16="http://schemas.microsoft.com/office/drawing/2014/main" id="{59500235-F506-479A-8FC5-E0FA2D9B07C5}"/>
              </a:ext>
              <a:ext uri="{C183D7F6-B498-43B3-948B-1728B52AA6E4}">
                <adec:decorative xmlns:adec="http://schemas.microsoft.com/office/drawing/2017/decorative" val="1"/>
              </a:ext>
            </a:extLst>
          </p:cNvPr>
          <p:cNvCxnSpPr>
            <a:cxnSpLocks/>
          </p:cNvCxnSpPr>
          <p:nvPr userDrawn="1"/>
        </p:nvCxnSpPr>
        <p:spPr>
          <a:xfrm>
            <a:off x="6089276" y="1611250"/>
            <a:ext cx="0" cy="4563213"/>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364951" y="1456897"/>
            <a:ext cx="5394960" cy="4734629"/>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sp>
        <p:nvSpPr>
          <p:cNvPr id="2" name="Footer Placeholder 1">
            <a:extLst>
              <a:ext uri="{FF2B5EF4-FFF2-40B4-BE49-F238E27FC236}">
                <a16:creationId xmlns:a16="http://schemas.microsoft.com/office/drawing/2014/main" id="{87A06669-B2CF-43F2-99B5-001A005A3AA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4103495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Bulleted Text Layout_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41468" y="1456896"/>
            <a:ext cx="5543785" cy="4194604"/>
          </a:xfrm>
          <a:solidFill>
            <a:schemeClr val="bg1">
              <a:lumMod val="95000"/>
            </a:schemeClr>
          </a:solidFill>
        </p:spPr>
        <p:txBody>
          <a:bodyPr lIns="137160" rIns="137160"/>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Fourth level</a:t>
            </a:r>
          </a:p>
        </p:txBody>
      </p: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229350" y="1456896"/>
            <a:ext cx="5531577" cy="4194604"/>
          </a:xfrm>
          <a:solidFill>
            <a:schemeClr val="bg1">
              <a:lumMod val="95000"/>
            </a:schemeClr>
          </a:solidFill>
        </p:spPr>
        <p:txBody>
          <a:bodyPr lIns="137160" rIns="137160"/>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Fourth level</a:t>
            </a:r>
          </a:p>
        </p:txBody>
      </p:sp>
      <p:sp>
        <p:nvSpPr>
          <p:cNvPr id="2" name="Footer Placeholder 1">
            <a:extLst>
              <a:ext uri="{FF2B5EF4-FFF2-40B4-BE49-F238E27FC236}">
                <a16:creationId xmlns:a16="http://schemas.microsoft.com/office/drawing/2014/main" id="{FD7644AB-9D01-4585-9388-8EB76A4E16D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67556903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Agenda 3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3 rows</a:t>
            </a:r>
          </a:p>
        </p:txBody>
      </p:sp>
      <p:sp>
        <p:nvSpPr>
          <p:cNvPr id="5" name="Text Placeholder 4"/>
          <p:cNvSpPr>
            <a:spLocks noGrp="1"/>
          </p:cNvSpPr>
          <p:nvPr>
            <p:ph type="body" sz="quarter" idx="11" hasCustomPrompt="1"/>
          </p:nvPr>
        </p:nvSpPr>
        <p:spPr>
          <a:xfrm>
            <a:off x="4078288" y="1358901"/>
            <a:ext cx="7695070" cy="1224434"/>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2816784"/>
            <a:ext cx="7695070" cy="1224434"/>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5" name="Text Placeholder 4">
            <a:extLst>
              <a:ext uri="{FF2B5EF4-FFF2-40B4-BE49-F238E27FC236}">
                <a16:creationId xmlns:a16="http://schemas.microsoft.com/office/drawing/2014/main" id="{17004B21-C7C1-4F96-8432-F7255C26DB8E}"/>
              </a:ext>
            </a:extLst>
          </p:cNvPr>
          <p:cNvSpPr>
            <a:spLocks noGrp="1"/>
          </p:cNvSpPr>
          <p:nvPr>
            <p:ph type="body" sz="quarter" idx="20" hasCustomPrompt="1"/>
          </p:nvPr>
        </p:nvSpPr>
        <p:spPr>
          <a:xfrm>
            <a:off x="4078288" y="4274667"/>
            <a:ext cx="7695070" cy="1224434"/>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D3BC550B-9B11-4380-8D6F-F4741FB779EC}"/>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183846599"/>
      </p:ext>
    </p:extLst>
  </p:cSld>
  <p:clrMapOvr>
    <a:masterClrMapping/>
  </p:clrMapOvr>
  <p:transition>
    <p:fade/>
  </p:transition>
  <p:extLst>
    <p:ext uri="{DCECCB84-F9BA-43D5-87BE-67443E8EF086}">
      <p15:sldGuideLst xmlns:p15="http://schemas.microsoft.com/office/powerpoint/2012/main">
        <p15:guide id="1" pos="1728">
          <p15:clr>
            <a:srgbClr val="FBAE40"/>
          </p15:clr>
        </p15:guide>
        <p15:guide id="2" pos="2352">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Agenda 4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4 rows</a:t>
            </a:r>
          </a:p>
        </p:txBody>
      </p:sp>
      <p:sp>
        <p:nvSpPr>
          <p:cNvPr id="5" name="Text Placeholder 4"/>
          <p:cNvSpPr>
            <a:spLocks noGrp="1"/>
          </p:cNvSpPr>
          <p:nvPr>
            <p:ph type="body" sz="quarter" idx="11" hasCustomPrompt="1"/>
          </p:nvPr>
        </p:nvSpPr>
        <p:spPr>
          <a:xfrm>
            <a:off x="4078288" y="985704"/>
            <a:ext cx="7695070"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2339411"/>
            <a:ext cx="7695070"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6" name="Text Placeholder 4"/>
          <p:cNvSpPr>
            <a:spLocks noGrp="1"/>
          </p:cNvSpPr>
          <p:nvPr>
            <p:ph type="body" sz="quarter" idx="17" hasCustomPrompt="1"/>
          </p:nvPr>
        </p:nvSpPr>
        <p:spPr>
          <a:xfrm>
            <a:off x="4078288" y="3693118"/>
            <a:ext cx="7695070"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20" name="Text Placeholder 4"/>
          <p:cNvSpPr>
            <a:spLocks noGrp="1"/>
          </p:cNvSpPr>
          <p:nvPr>
            <p:ph type="body" sz="quarter" idx="21" hasCustomPrompt="1"/>
          </p:nvPr>
        </p:nvSpPr>
        <p:spPr>
          <a:xfrm>
            <a:off x="4078288" y="5046824"/>
            <a:ext cx="7695070"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1FA6548C-890C-4150-B5BD-A8AF55A82E7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174430410"/>
      </p:ext>
    </p:extLst>
  </p:cSld>
  <p:clrMapOvr>
    <a:masterClrMapping/>
  </p:clrMapOvr>
  <p:transition>
    <p:fade/>
  </p:transition>
  <p:extLst>
    <p:ext uri="{DCECCB84-F9BA-43D5-87BE-67443E8EF086}">
      <p15:sldGuideLst xmlns:p15="http://schemas.microsoft.com/office/powerpoint/2012/main">
        <p15:guide id="1" pos="1728">
          <p15:clr>
            <a:srgbClr val="FBAE40"/>
          </p15:clr>
        </p15:guide>
        <p15:guide id="2" pos="2352">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Agenda 6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6 rows</a:t>
            </a:r>
          </a:p>
        </p:txBody>
      </p:sp>
      <p:sp>
        <p:nvSpPr>
          <p:cNvPr id="5" name="Text Placeholder 4"/>
          <p:cNvSpPr>
            <a:spLocks noGrp="1"/>
          </p:cNvSpPr>
          <p:nvPr>
            <p:ph type="body" sz="quarter" idx="11" hasCustomPrompt="1"/>
          </p:nvPr>
        </p:nvSpPr>
        <p:spPr>
          <a:xfrm>
            <a:off x="4078288" y="691125"/>
            <a:ext cx="7695070" cy="822645"/>
          </a:xfrm>
        </p:spPr>
        <p:txBody>
          <a:bodyPr vert="horz" wrap="square" lIns="0" tIns="0" rIns="0" bIns="0" rtlCol="0" anchor="ctr">
            <a:noAutofit/>
          </a:bodyPr>
          <a:lstStyle>
            <a:lvl2pPr>
              <a:defRPr lang="en-US" sz="1800" b="0" dirty="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1619933"/>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6" name="Text Placeholder 4"/>
          <p:cNvSpPr>
            <a:spLocks noGrp="1"/>
          </p:cNvSpPr>
          <p:nvPr>
            <p:ph type="body" sz="quarter" idx="17" hasCustomPrompt="1"/>
          </p:nvPr>
        </p:nvSpPr>
        <p:spPr>
          <a:xfrm>
            <a:off x="4078288" y="2548741"/>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8" name="Text Placeholder 4"/>
          <p:cNvSpPr>
            <a:spLocks noGrp="1"/>
          </p:cNvSpPr>
          <p:nvPr>
            <p:ph type="body" sz="quarter" idx="19" hasCustomPrompt="1"/>
          </p:nvPr>
        </p:nvSpPr>
        <p:spPr>
          <a:xfrm>
            <a:off x="4078288" y="3477549"/>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20" name="Text Placeholder 4"/>
          <p:cNvSpPr>
            <a:spLocks noGrp="1"/>
          </p:cNvSpPr>
          <p:nvPr>
            <p:ph type="body" sz="quarter" idx="21" hasCustomPrompt="1"/>
          </p:nvPr>
        </p:nvSpPr>
        <p:spPr>
          <a:xfrm>
            <a:off x="4078288" y="4406357"/>
            <a:ext cx="7695070" cy="822645"/>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4078288" y="5335167"/>
            <a:ext cx="7695070" cy="822645"/>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3CE3F527-08C7-43D0-8032-F2A71F76D6A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250293949"/>
      </p:ext>
    </p:extLst>
  </p:cSld>
  <p:clrMapOvr>
    <a:masterClrMapping/>
  </p:clrMapOvr>
  <p:transition>
    <p:fade/>
  </p:transition>
  <p:extLst>
    <p:ext uri="{DCECCB84-F9BA-43D5-87BE-67443E8EF086}">
      <p15:sldGuideLst xmlns:p15="http://schemas.microsoft.com/office/powerpoint/2012/main">
        <p15:guide id="1" pos="1728">
          <p15:clr>
            <a:srgbClr val="FBAE40"/>
          </p15:clr>
        </p15:guide>
        <p15:guide id="2" pos="2352">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AB40D-8D67-4B68-BF22-22766229910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s-MX"/>
          </a:p>
        </p:txBody>
      </p:sp>
      <p:sp>
        <p:nvSpPr>
          <p:cNvPr id="3" name="Text Placeholder 2">
            <a:extLst>
              <a:ext uri="{FF2B5EF4-FFF2-40B4-BE49-F238E27FC236}">
                <a16:creationId xmlns:a16="http://schemas.microsoft.com/office/drawing/2014/main" id="{86A4F9C8-4D39-4148-A916-7D2C7C6A26D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A37981A-9358-45DF-9668-CEA6A3074043}"/>
              </a:ext>
            </a:extLst>
          </p:cNvPr>
          <p:cNvSpPr>
            <a:spLocks noGrp="1"/>
          </p:cNvSpPr>
          <p:nvPr>
            <p:ph type="dt" sz="half" idx="10"/>
          </p:nvPr>
        </p:nvSpPr>
        <p:spPr/>
        <p:txBody>
          <a:bodyPr/>
          <a:lstStyle/>
          <a:p>
            <a:fld id="{9EB44E5D-3C17-403F-87E6-3D81F47321A2}" type="datetimeFigureOut">
              <a:rPr lang="es-MX" smtClean="0"/>
              <a:t>22/12/2022</a:t>
            </a:fld>
            <a:endParaRPr lang="es-MX"/>
          </a:p>
        </p:txBody>
      </p:sp>
      <p:sp>
        <p:nvSpPr>
          <p:cNvPr id="5" name="Footer Placeholder 4">
            <a:extLst>
              <a:ext uri="{FF2B5EF4-FFF2-40B4-BE49-F238E27FC236}">
                <a16:creationId xmlns:a16="http://schemas.microsoft.com/office/drawing/2014/main" id="{3C488BC8-7D39-404F-B91C-4BF7FF0612B4}"/>
              </a:ext>
            </a:extLst>
          </p:cNvPr>
          <p:cNvSpPr>
            <a:spLocks noGrp="1"/>
          </p:cNvSpPr>
          <p:nvPr>
            <p:ph type="ftr" sz="quarter" idx="11"/>
          </p:nvPr>
        </p:nvSpPr>
        <p:spPr/>
        <p:txBody>
          <a:bodyPr/>
          <a:lstStyle/>
          <a:p>
            <a:endParaRPr lang="es-MX"/>
          </a:p>
        </p:txBody>
      </p:sp>
      <p:sp>
        <p:nvSpPr>
          <p:cNvPr id="6" name="Slide Number Placeholder 5">
            <a:extLst>
              <a:ext uri="{FF2B5EF4-FFF2-40B4-BE49-F238E27FC236}">
                <a16:creationId xmlns:a16="http://schemas.microsoft.com/office/drawing/2014/main" id="{7BC9BECD-9479-4773-95B1-2A87841C9880}"/>
              </a:ext>
            </a:extLst>
          </p:cNvPr>
          <p:cNvSpPr>
            <a:spLocks noGrp="1"/>
          </p:cNvSpPr>
          <p:nvPr>
            <p:ph type="sldNum" sz="quarter" idx="12"/>
          </p:nvPr>
        </p:nvSpPr>
        <p:spPr/>
        <p:txBody>
          <a:bodyPr/>
          <a:lstStyle/>
          <a:p>
            <a:fld id="{C3060709-F844-411B-9053-20D4D5356A82}" type="slidenum">
              <a:rPr lang="es-MX" smtClean="0"/>
              <a:t>‹#›</a:t>
            </a:fld>
            <a:endParaRPr lang="es-MX"/>
          </a:p>
        </p:txBody>
      </p:sp>
    </p:spTree>
    <p:extLst>
      <p:ext uri="{BB962C8B-B14F-4D97-AF65-F5344CB8AC3E}">
        <p14:creationId xmlns:p14="http://schemas.microsoft.com/office/powerpoint/2010/main" val="38028307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Agenda 8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8 rows</a:t>
            </a:r>
          </a:p>
        </p:txBody>
      </p:sp>
      <p:sp>
        <p:nvSpPr>
          <p:cNvPr id="5" name="Text Placeholder 4"/>
          <p:cNvSpPr>
            <a:spLocks noGrp="1"/>
          </p:cNvSpPr>
          <p:nvPr>
            <p:ph type="body" sz="quarter" idx="11" hasCustomPrompt="1"/>
          </p:nvPr>
        </p:nvSpPr>
        <p:spPr>
          <a:xfrm>
            <a:off x="4078288" y="466348"/>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4" name="Text Placeholder 4"/>
          <p:cNvSpPr>
            <a:spLocks noGrp="1"/>
          </p:cNvSpPr>
          <p:nvPr>
            <p:ph type="body" sz="quarter" idx="15" hasCustomPrompt="1"/>
          </p:nvPr>
        </p:nvSpPr>
        <p:spPr>
          <a:xfrm>
            <a:off x="4078288" y="1216264"/>
            <a:ext cx="7695069" cy="675889"/>
          </a:xfrm>
        </p:spPr>
        <p:txBody>
          <a:bodyPr vert="horz" wrap="square" lIns="0" tIns="0" rIns="0" bIns="0" rtlCol="0" anchor="ctr">
            <a:noAutofit/>
          </a:bodyPr>
          <a:lstStyle>
            <a:lvl2pPr>
              <a:defRPr lang="en-US" sz="1600" b="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6" name="Text Placeholder 4"/>
          <p:cNvSpPr>
            <a:spLocks noGrp="1"/>
          </p:cNvSpPr>
          <p:nvPr>
            <p:ph type="body" sz="quarter" idx="17" hasCustomPrompt="1"/>
          </p:nvPr>
        </p:nvSpPr>
        <p:spPr>
          <a:xfrm>
            <a:off x="4078288" y="1966180"/>
            <a:ext cx="7695069" cy="675889"/>
          </a:xfrm>
        </p:spPr>
        <p:txBody>
          <a:bodyPr vert="horz" wrap="square" lIns="0" tIns="0" rIns="0" bIns="0" rtlCol="0" anchor="ctr">
            <a:noAutofit/>
          </a:bodyPr>
          <a:lstStyle>
            <a:lvl2pPr>
              <a:defRPr lang="en-US" sz="1600" b="0" dirty="0" smtClean="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8" name="Text Placeholder 4"/>
          <p:cNvSpPr>
            <a:spLocks noGrp="1"/>
          </p:cNvSpPr>
          <p:nvPr>
            <p:ph type="body" sz="quarter" idx="19" hasCustomPrompt="1"/>
          </p:nvPr>
        </p:nvSpPr>
        <p:spPr>
          <a:xfrm>
            <a:off x="4078288" y="2716096"/>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20" name="Text Placeholder 4"/>
          <p:cNvSpPr>
            <a:spLocks noGrp="1"/>
          </p:cNvSpPr>
          <p:nvPr>
            <p:ph type="body" sz="quarter" idx="21" hasCustomPrompt="1"/>
          </p:nvPr>
        </p:nvSpPr>
        <p:spPr>
          <a:xfrm>
            <a:off x="4078288" y="3466012"/>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4078288" y="4215928"/>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0" name="Text Placeholder 4">
            <a:extLst>
              <a:ext uri="{FF2B5EF4-FFF2-40B4-BE49-F238E27FC236}">
                <a16:creationId xmlns:a16="http://schemas.microsoft.com/office/drawing/2014/main" id="{96437053-7BE5-40A0-9B10-9FC884BDC4B6}"/>
              </a:ext>
            </a:extLst>
          </p:cNvPr>
          <p:cNvSpPr>
            <a:spLocks noGrp="1"/>
          </p:cNvSpPr>
          <p:nvPr>
            <p:ph type="body" sz="quarter" idx="23" hasCustomPrompt="1"/>
          </p:nvPr>
        </p:nvSpPr>
        <p:spPr>
          <a:xfrm>
            <a:off x="4078288" y="4965844"/>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1" name="Text Placeholder 4">
            <a:extLst>
              <a:ext uri="{FF2B5EF4-FFF2-40B4-BE49-F238E27FC236}">
                <a16:creationId xmlns:a16="http://schemas.microsoft.com/office/drawing/2014/main" id="{BBE4C696-54C0-4167-89B1-D1FE9690F330}"/>
              </a:ext>
            </a:extLst>
          </p:cNvPr>
          <p:cNvSpPr>
            <a:spLocks noGrp="1"/>
          </p:cNvSpPr>
          <p:nvPr>
            <p:ph type="body" sz="quarter" idx="24" hasCustomPrompt="1"/>
          </p:nvPr>
        </p:nvSpPr>
        <p:spPr>
          <a:xfrm>
            <a:off x="4078288" y="5715763"/>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4" name="Footer Placeholder 1">
            <a:extLst>
              <a:ext uri="{FF2B5EF4-FFF2-40B4-BE49-F238E27FC236}">
                <a16:creationId xmlns:a16="http://schemas.microsoft.com/office/drawing/2014/main" id="{FCBBA077-FCDA-4F62-B502-F11F61DDA34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527677853"/>
      </p:ext>
    </p:extLst>
  </p:cSld>
  <p:clrMapOvr>
    <a:masterClrMapping/>
  </p:clrMapOvr>
  <p:transition>
    <p:fade/>
  </p:transition>
  <p:extLst>
    <p:ext uri="{DCECCB84-F9BA-43D5-87BE-67443E8EF086}">
      <p15:sldGuideLst xmlns:p15="http://schemas.microsoft.com/office/powerpoint/2012/main">
        <p15:guide id="1" pos="1728">
          <p15:clr>
            <a:srgbClr val="FBAE40"/>
          </p15:clr>
        </p15:guide>
        <p15:guide id="2" pos="2354">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Agenda 2 column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378075"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rIns="0" anchor="ctr"/>
          <a:lstStyle>
            <a:lvl1pPr>
              <a:defRPr>
                <a:solidFill>
                  <a:schemeClr val="bg1"/>
                </a:solidFill>
              </a:defRPr>
            </a:lvl1pPr>
          </a:lstStyle>
          <a:p>
            <a:r>
              <a:rPr lang="en-US" dirty="0"/>
              <a:t>Agenda</a:t>
            </a:r>
            <a:br>
              <a:rPr lang="en-US" dirty="0"/>
            </a:br>
            <a:r>
              <a:rPr lang="en-US" dirty="0"/>
              <a:t>8 rows</a:t>
            </a:r>
          </a:p>
        </p:txBody>
      </p:sp>
      <p:sp>
        <p:nvSpPr>
          <p:cNvPr id="5" name="Text Placeholder 4"/>
          <p:cNvSpPr>
            <a:spLocks noGrp="1"/>
          </p:cNvSpPr>
          <p:nvPr>
            <p:ph type="body" sz="quarter" idx="11" hasCustomPrompt="1"/>
          </p:nvPr>
        </p:nvSpPr>
        <p:spPr>
          <a:xfrm>
            <a:off x="3619500" y="466348"/>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4" name="Text Placeholder 4"/>
          <p:cNvSpPr>
            <a:spLocks noGrp="1"/>
          </p:cNvSpPr>
          <p:nvPr>
            <p:ph type="body" sz="quarter" idx="15" hasCustomPrompt="1"/>
          </p:nvPr>
        </p:nvSpPr>
        <p:spPr>
          <a:xfrm>
            <a:off x="3619500" y="1308612"/>
            <a:ext cx="3330574" cy="675889"/>
          </a:xfrm>
        </p:spPr>
        <p:txBody>
          <a:bodyPr vert="horz" wrap="square" lIns="0" tIns="0" rIns="0" bIns="0" rtlCol="0" anchor="ctr">
            <a:noAutofit/>
          </a:bodyPr>
          <a:lstStyle>
            <a:lvl2pPr>
              <a:defRPr lang="en-US" sz="1400" b="0"/>
            </a:lvl2pPr>
          </a:lstStyle>
          <a:p>
            <a:pPr lvl="1">
              <a:buFont typeface="Arial" panose="020B0604020202020204" pitchFamily="34" charset="0"/>
            </a:pPr>
            <a:r>
              <a:rPr lang="en-US" dirty="0"/>
              <a:t>Body copy Segoe UI Regular 14/18. The quick brown fox jumps over the lazy dog. </a:t>
            </a:r>
          </a:p>
        </p:txBody>
      </p:sp>
      <p:sp>
        <p:nvSpPr>
          <p:cNvPr id="16" name="Text Placeholder 4"/>
          <p:cNvSpPr>
            <a:spLocks noGrp="1"/>
          </p:cNvSpPr>
          <p:nvPr>
            <p:ph type="body" sz="quarter" idx="17" hasCustomPrompt="1"/>
          </p:nvPr>
        </p:nvSpPr>
        <p:spPr>
          <a:xfrm>
            <a:off x="3619500" y="2150876"/>
            <a:ext cx="3330574" cy="675889"/>
          </a:xfrm>
        </p:spPr>
        <p:txBody>
          <a:bodyPr vert="horz" wrap="square" lIns="0" tIns="0" rIns="0" bIns="0" rtlCol="0" anchor="ctr">
            <a:noAutofit/>
          </a:bodyPr>
          <a:lstStyle>
            <a:lvl2pPr>
              <a:defRPr lang="en-US" sz="1400" b="0" dirty="0" smtClean="0"/>
            </a:lvl2pPr>
          </a:lstStyle>
          <a:p>
            <a:pPr lvl="1">
              <a:buFont typeface="Arial" panose="020B0604020202020204" pitchFamily="34" charset="0"/>
            </a:pPr>
            <a:r>
              <a:rPr lang="en-US" dirty="0"/>
              <a:t>Body copy Segoe UI Regular 14/18. The quick brown fox jumps over the lazy dog. </a:t>
            </a:r>
          </a:p>
        </p:txBody>
      </p:sp>
      <p:sp>
        <p:nvSpPr>
          <p:cNvPr id="18" name="Text Placeholder 4"/>
          <p:cNvSpPr>
            <a:spLocks noGrp="1"/>
          </p:cNvSpPr>
          <p:nvPr>
            <p:ph type="body" sz="quarter" idx="19" hasCustomPrompt="1"/>
          </p:nvPr>
        </p:nvSpPr>
        <p:spPr>
          <a:xfrm>
            <a:off x="3619500" y="2993140"/>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20" name="Text Placeholder 4"/>
          <p:cNvSpPr>
            <a:spLocks noGrp="1"/>
          </p:cNvSpPr>
          <p:nvPr>
            <p:ph type="body" sz="quarter" idx="21" hasCustomPrompt="1"/>
          </p:nvPr>
        </p:nvSpPr>
        <p:spPr>
          <a:xfrm>
            <a:off x="3619500" y="3835404"/>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3619500" y="4677668"/>
            <a:ext cx="3330574"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10" name="Text Placeholder 4">
            <a:extLst>
              <a:ext uri="{FF2B5EF4-FFF2-40B4-BE49-F238E27FC236}">
                <a16:creationId xmlns:a16="http://schemas.microsoft.com/office/drawing/2014/main" id="{96437053-7BE5-40A0-9B10-9FC884BDC4B6}"/>
              </a:ext>
            </a:extLst>
          </p:cNvPr>
          <p:cNvSpPr>
            <a:spLocks noGrp="1"/>
          </p:cNvSpPr>
          <p:nvPr>
            <p:ph type="body" sz="quarter" idx="23" hasCustomPrompt="1"/>
          </p:nvPr>
        </p:nvSpPr>
        <p:spPr>
          <a:xfrm>
            <a:off x="3619500" y="5519930"/>
            <a:ext cx="3330574"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12" name="Text Placeholder 4">
            <a:extLst>
              <a:ext uri="{FF2B5EF4-FFF2-40B4-BE49-F238E27FC236}">
                <a16:creationId xmlns:a16="http://schemas.microsoft.com/office/drawing/2014/main" id="{B26AB1BC-D652-40F2-83A2-06F6897248D2}"/>
              </a:ext>
            </a:extLst>
          </p:cNvPr>
          <p:cNvSpPr>
            <a:spLocks noGrp="1"/>
          </p:cNvSpPr>
          <p:nvPr>
            <p:ph type="body" sz="quarter" idx="24" hasCustomPrompt="1"/>
          </p:nvPr>
        </p:nvSpPr>
        <p:spPr>
          <a:xfrm>
            <a:off x="8331200" y="466348"/>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3" name="Text Placeholder 4">
            <a:extLst>
              <a:ext uri="{FF2B5EF4-FFF2-40B4-BE49-F238E27FC236}">
                <a16:creationId xmlns:a16="http://schemas.microsoft.com/office/drawing/2014/main" id="{B7BCA0EE-6780-4007-A1E7-E2C766ADB6AC}"/>
              </a:ext>
            </a:extLst>
          </p:cNvPr>
          <p:cNvSpPr>
            <a:spLocks noGrp="1"/>
          </p:cNvSpPr>
          <p:nvPr>
            <p:ph type="body" sz="quarter" idx="25" hasCustomPrompt="1"/>
          </p:nvPr>
        </p:nvSpPr>
        <p:spPr>
          <a:xfrm>
            <a:off x="8331200" y="1308612"/>
            <a:ext cx="3442157" cy="675889"/>
          </a:xfrm>
        </p:spPr>
        <p:txBody>
          <a:bodyPr vert="horz" wrap="square" lIns="0" tIns="0" rIns="0" bIns="0" rtlCol="0" anchor="ctr">
            <a:noAutofit/>
          </a:bodyPr>
          <a:lstStyle>
            <a:lvl2pPr>
              <a:defRPr lang="en-US" sz="1400" b="0"/>
            </a:lvl2pPr>
          </a:lstStyle>
          <a:p>
            <a:pPr lvl="1">
              <a:buFont typeface="Arial" panose="020B0604020202020204" pitchFamily="34" charset="0"/>
            </a:pPr>
            <a:r>
              <a:rPr lang="en-US" dirty="0"/>
              <a:t>Body copy Segoe UI Regular 14/18. The quick brown fox jumps over the lazy dog. </a:t>
            </a:r>
          </a:p>
        </p:txBody>
      </p:sp>
      <p:sp>
        <p:nvSpPr>
          <p:cNvPr id="15" name="Text Placeholder 4">
            <a:extLst>
              <a:ext uri="{FF2B5EF4-FFF2-40B4-BE49-F238E27FC236}">
                <a16:creationId xmlns:a16="http://schemas.microsoft.com/office/drawing/2014/main" id="{42F7FEE8-0C97-4A8D-B62A-F9127046CA49}"/>
              </a:ext>
            </a:extLst>
          </p:cNvPr>
          <p:cNvSpPr>
            <a:spLocks noGrp="1"/>
          </p:cNvSpPr>
          <p:nvPr>
            <p:ph type="body" sz="quarter" idx="26" hasCustomPrompt="1"/>
          </p:nvPr>
        </p:nvSpPr>
        <p:spPr>
          <a:xfrm>
            <a:off x="8331200" y="2150876"/>
            <a:ext cx="3442157" cy="675889"/>
          </a:xfrm>
        </p:spPr>
        <p:txBody>
          <a:bodyPr vert="horz" wrap="square" lIns="0" tIns="0" rIns="0" bIns="0" rtlCol="0" anchor="ctr">
            <a:noAutofit/>
          </a:bodyPr>
          <a:lstStyle>
            <a:lvl2pPr>
              <a:defRPr lang="en-US" sz="1400" b="0" dirty="0" smtClean="0"/>
            </a:lvl2pPr>
          </a:lstStyle>
          <a:p>
            <a:pPr lvl="1">
              <a:buFont typeface="Arial" panose="020B0604020202020204" pitchFamily="34" charset="0"/>
            </a:pPr>
            <a:r>
              <a:rPr lang="en-US" dirty="0"/>
              <a:t>Body copy Segoe UI Regular 14/18. The quick brown fox jumps over the lazy dog. </a:t>
            </a:r>
          </a:p>
        </p:txBody>
      </p:sp>
      <p:sp>
        <p:nvSpPr>
          <p:cNvPr id="17" name="Text Placeholder 4">
            <a:extLst>
              <a:ext uri="{FF2B5EF4-FFF2-40B4-BE49-F238E27FC236}">
                <a16:creationId xmlns:a16="http://schemas.microsoft.com/office/drawing/2014/main" id="{A2CDDCC0-5CE0-47BF-9A58-947FAAFE0464}"/>
              </a:ext>
            </a:extLst>
          </p:cNvPr>
          <p:cNvSpPr>
            <a:spLocks noGrp="1"/>
          </p:cNvSpPr>
          <p:nvPr>
            <p:ph type="body" sz="quarter" idx="27" hasCustomPrompt="1"/>
          </p:nvPr>
        </p:nvSpPr>
        <p:spPr>
          <a:xfrm>
            <a:off x="8331200" y="2993140"/>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9" name="Text Placeholder 4">
            <a:extLst>
              <a:ext uri="{FF2B5EF4-FFF2-40B4-BE49-F238E27FC236}">
                <a16:creationId xmlns:a16="http://schemas.microsoft.com/office/drawing/2014/main" id="{CE365600-EF9A-4204-AC1D-49DA60EE0BC9}"/>
              </a:ext>
            </a:extLst>
          </p:cNvPr>
          <p:cNvSpPr>
            <a:spLocks noGrp="1"/>
          </p:cNvSpPr>
          <p:nvPr>
            <p:ph type="body" sz="quarter" idx="28" hasCustomPrompt="1"/>
          </p:nvPr>
        </p:nvSpPr>
        <p:spPr>
          <a:xfrm>
            <a:off x="8331200" y="3835404"/>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21" name="Text Placeholder 4">
            <a:extLst>
              <a:ext uri="{FF2B5EF4-FFF2-40B4-BE49-F238E27FC236}">
                <a16:creationId xmlns:a16="http://schemas.microsoft.com/office/drawing/2014/main" id="{7C988AC2-C93F-4C50-A6B6-35E8D243E2D3}"/>
              </a:ext>
            </a:extLst>
          </p:cNvPr>
          <p:cNvSpPr>
            <a:spLocks noGrp="1"/>
          </p:cNvSpPr>
          <p:nvPr>
            <p:ph type="body" sz="quarter" idx="29" hasCustomPrompt="1"/>
          </p:nvPr>
        </p:nvSpPr>
        <p:spPr>
          <a:xfrm>
            <a:off x="8331200" y="4677668"/>
            <a:ext cx="3442157"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22" name="Text Placeholder 4">
            <a:extLst>
              <a:ext uri="{FF2B5EF4-FFF2-40B4-BE49-F238E27FC236}">
                <a16:creationId xmlns:a16="http://schemas.microsoft.com/office/drawing/2014/main" id="{1BAD9B5E-AACF-4B5D-9D05-A8B6E03E279B}"/>
              </a:ext>
            </a:extLst>
          </p:cNvPr>
          <p:cNvSpPr>
            <a:spLocks noGrp="1"/>
          </p:cNvSpPr>
          <p:nvPr>
            <p:ph type="body" sz="quarter" idx="30" hasCustomPrompt="1"/>
          </p:nvPr>
        </p:nvSpPr>
        <p:spPr>
          <a:xfrm>
            <a:off x="8331200" y="5519930"/>
            <a:ext cx="3442157"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4" name="Footer Placeholder 1">
            <a:extLst>
              <a:ext uri="{FF2B5EF4-FFF2-40B4-BE49-F238E27FC236}">
                <a16:creationId xmlns:a16="http://schemas.microsoft.com/office/drawing/2014/main" id="{9F52899F-4DD5-4919-A5F9-0A5E692D453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062328239"/>
      </p:ext>
    </p:extLst>
  </p:cSld>
  <p:clrMapOvr>
    <a:masterClrMapping/>
  </p:clrMapOvr>
  <p:transition>
    <p:fade/>
  </p:transition>
  <p:extLst>
    <p:ext uri="{DCECCB84-F9BA-43D5-87BE-67443E8EF086}">
      <p15:sldGuideLst xmlns:p15="http://schemas.microsoft.com/office/powerpoint/2012/main">
        <p15:guide id="1" pos="1728">
          <p15:clr>
            <a:srgbClr val="FBAE40"/>
          </p15:clr>
        </p15:guide>
        <p15:guide id="2" pos="228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29" name="Title 28">
            <a:extLst>
              <a:ext uri="{FF2B5EF4-FFF2-40B4-BE49-F238E27FC236}">
                <a16:creationId xmlns:a16="http://schemas.microsoft.com/office/drawing/2014/main" id="{DB14B4B7-6595-4F80-A720-AEE6406FDDDB}"/>
              </a:ext>
            </a:extLst>
          </p:cNvPr>
          <p:cNvSpPr>
            <a:spLocks noGrp="1"/>
          </p:cNvSpPr>
          <p:nvPr>
            <p:ph type="title" hasCustomPrompt="1"/>
          </p:nvPr>
        </p:nvSpPr>
        <p:spPr/>
        <p:txBody>
          <a:bodyPr/>
          <a:lstStyle/>
          <a:p>
            <a:r>
              <a:rPr lang="en-US" dirty="0"/>
              <a:t>Text layout three columns images and text</a:t>
            </a:r>
          </a:p>
        </p:txBody>
      </p:sp>
      <p:sp>
        <p:nvSpPr>
          <p:cNvPr id="16" name="Rectangle 15">
            <a:extLst>
              <a:ext uri="{FF2B5EF4-FFF2-40B4-BE49-F238E27FC236}">
                <a16:creationId xmlns:a16="http://schemas.microsoft.com/office/drawing/2014/main" id="{A6AC17A7-7CAA-4CA5-89CD-184D76C19F56}"/>
              </a:ext>
              <a:ext uri="{C183D7F6-B498-43B3-948B-1728B52AA6E4}">
                <adec:decorative xmlns:adec="http://schemas.microsoft.com/office/drawing/2017/decorative" val="1"/>
              </a:ext>
            </a:extLst>
          </p:cNvPr>
          <p:cNvSpPr/>
          <p:nvPr userDrawn="1"/>
        </p:nvSpPr>
        <p:spPr bwMode="auto">
          <a:xfrm>
            <a:off x="468134"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E501F238-570E-E648-9E57-DAA86A7A8ED3}"/>
              </a:ext>
            </a:extLst>
          </p:cNvPr>
          <p:cNvSpPr>
            <a:spLocks noGrp="1"/>
          </p:cNvSpPr>
          <p:nvPr>
            <p:ph type="pic" sz="quarter" idx="21" hasCustomPrompt="1"/>
          </p:nvPr>
        </p:nvSpPr>
        <p:spPr>
          <a:xfrm>
            <a:off x="592758"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5" name="Text Placeholder 4"/>
          <p:cNvSpPr>
            <a:spLocks noGrp="1"/>
          </p:cNvSpPr>
          <p:nvPr>
            <p:ph type="body" sz="quarter" idx="11" hasCustomPrompt="1"/>
          </p:nvPr>
        </p:nvSpPr>
        <p:spPr>
          <a:xfrm>
            <a:off x="418643" y="4708215"/>
            <a:ext cx="365293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19" name="Text Placeholder 4">
            <a:extLst>
              <a:ext uri="{FF2B5EF4-FFF2-40B4-BE49-F238E27FC236}">
                <a16:creationId xmlns:a16="http://schemas.microsoft.com/office/drawing/2014/main" id="{F22038DD-9076-B34B-B54A-107DF3F024EE}"/>
              </a:ext>
            </a:extLst>
          </p:cNvPr>
          <p:cNvSpPr>
            <a:spLocks noGrp="1"/>
          </p:cNvSpPr>
          <p:nvPr>
            <p:ph type="body" sz="quarter" idx="17" hasCustomPrompt="1"/>
          </p:nvPr>
        </p:nvSpPr>
        <p:spPr>
          <a:xfrm>
            <a:off x="418643" y="5014828"/>
            <a:ext cx="365293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3" name="Rectangle 2">
            <a:extLst>
              <a:ext uri="{FF2B5EF4-FFF2-40B4-BE49-F238E27FC236}">
                <a16:creationId xmlns:a16="http://schemas.microsoft.com/office/drawing/2014/main" id="{7A2E6301-6404-4EF3-A39A-8E79FFA3C974}"/>
              </a:ext>
              <a:ext uri="{C183D7F6-B498-43B3-948B-1728B52AA6E4}">
                <adec:decorative xmlns:adec="http://schemas.microsoft.com/office/drawing/2017/decorative" val="1"/>
              </a:ext>
            </a:extLst>
          </p:cNvPr>
          <p:cNvSpPr/>
          <p:nvPr userDrawn="1"/>
        </p:nvSpPr>
        <p:spPr bwMode="auto">
          <a:xfrm>
            <a:off x="4308909"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1" name="Picture Placeholder 7">
            <a:extLst>
              <a:ext uri="{FF2B5EF4-FFF2-40B4-BE49-F238E27FC236}">
                <a16:creationId xmlns:a16="http://schemas.microsoft.com/office/drawing/2014/main" id="{1BE65963-6DE8-471D-88DB-2FC78087003C}"/>
              </a:ext>
            </a:extLst>
          </p:cNvPr>
          <p:cNvSpPr>
            <a:spLocks noGrp="1"/>
          </p:cNvSpPr>
          <p:nvPr>
            <p:ph type="pic" sz="quarter" idx="26" hasCustomPrompt="1"/>
          </p:nvPr>
        </p:nvSpPr>
        <p:spPr>
          <a:xfrm>
            <a:off x="4433534"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293969" y="4708215"/>
            <a:ext cx="361838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21" name="Text Placeholder 4">
            <a:extLst>
              <a:ext uri="{FF2B5EF4-FFF2-40B4-BE49-F238E27FC236}">
                <a16:creationId xmlns:a16="http://schemas.microsoft.com/office/drawing/2014/main" id="{B0C89B53-FA50-F248-AD0B-933DE098D70A}"/>
              </a:ext>
            </a:extLst>
          </p:cNvPr>
          <p:cNvSpPr>
            <a:spLocks noGrp="1"/>
          </p:cNvSpPr>
          <p:nvPr>
            <p:ph type="body" sz="quarter" idx="24" hasCustomPrompt="1"/>
          </p:nvPr>
        </p:nvSpPr>
        <p:spPr>
          <a:xfrm>
            <a:off x="4293969" y="5014828"/>
            <a:ext cx="361838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17" name="Rectangle 16">
            <a:extLst>
              <a:ext uri="{FF2B5EF4-FFF2-40B4-BE49-F238E27FC236}">
                <a16:creationId xmlns:a16="http://schemas.microsoft.com/office/drawing/2014/main" id="{5EC0DAC3-9E26-491C-A10D-7D086E91DB76}"/>
              </a:ext>
              <a:ext uri="{C183D7F6-B498-43B3-948B-1728B52AA6E4}">
                <adec:decorative xmlns:adec="http://schemas.microsoft.com/office/drawing/2017/decorative" val="1"/>
              </a:ext>
            </a:extLst>
          </p:cNvPr>
          <p:cNvSpPr/>
          <p:nvPr userDrawn="1"/>
        </p:nvSpPr>
        <p:spPr bwMode="auto">
          <a:xfrm>
            <a:off x="8159021"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3" name="Picture Placeholder 7">
            <a:extLst>
              <a:ext uri="{FF2B5EF4-FFF2-40B4-BE49-F238E27FC236}">
                <a16:creationId xmlns:a16="http://schemas.microsoft.com/office/drawing/2014/main" id="{907DE53F-AA57-4741-9DAA-A44C19F78D30}"/>
              </a:ext>
            </a:extLst>
          </p:cNvPr>
          <p:cNvSpPr>
            <a:spLocks noGrp="1"/>
          </p:cNvSpPr>
          <p:nvPr>
            <p:ph type="pic" sz="quarter" idx="27" hasCustomPrompt="1"/>
          </p:nvPr>
        </p:nvSpPr>
        <p:spPr>
          <a:xfrm>
            <a:off x="8283647"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10" name="Text Placeholder 4"/>
          <p:cNvSpPr>
            <a:spLocks noGrp="1"/>
          </p:cNvSpPr>
          <p:nvPr>
            <p:ph type="body" sz="quarter" idx="13" hasCustomPrompt="1"/>
          </p:nvPr>
        </p:nvSpPr>
        <p:spPr>
          <a:xfrm>
            <a:off x="8144083" y="4708215"/>
            <a:ext cx="361838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22" name="Text Placeholder 4">
            <a:extLst>
              <a:ext uri="{FF2B5EF4-FFF2-40B4-BE49-F238E27FC236}">
                <a16:creationId xmlns:a16="http://schemas.microsoft.com/office/drawing/2014/main" id="{C11EA858-BBCA-2149-9368-C1FDBC6C8DFD}"/>
              </a:ext>
            </a:extLst>
          </p:cNvPr>
          <p:cNvSpPr>
            <a:spLocks noGrp="1"/>
          </p:cNvSpPr>
          <p:nvPr>
            <p:ph type="body" sz="quarter" idx="25" hasCustomPrompt="1"/>
          </p:nvPr>
        </p:nvSpPr>
        <p:spPr>
          <a:xfrm>
            <a:off x="8144083" y="5014828"/>
            <a:ext cx="361838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D26B0962-7685-4EBF-B99E-792210E7163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526797750"/>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slide_Power BI Yellow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tx1"/>
                </a:solidFill>
              </a:defRPr>
            </a:lvl1pPr>
          </a:lstStyle>
          <a:p>
            <a:pPr marL="0" lvl="0">
              <a:lnSpc>
                <a:spcPts val="5490"/>
              </a:lnSpc>
            </a:pPr>
            <a:r>
              <a:rPr lang="en-US" dirty="0"/>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43303679"/>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slide_Power Automate Blue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668184437"/>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slide_Power Apps Purple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3"/>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3"/>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042172770"/>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slide_Power Virtual Dark Teal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4"/>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4"/>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003215482"/>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Photo layou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456897"/>
            <a:ext cx="5579310" cy="307777"/>
          </a:xfrm>
          <a:prstGeom prst="rect">
            <a:avLst/>
          </a:prstGeom>
        </p:spPr>
        <p:txBody>
          <a:bodyPr wrap="square" lIns="0" tIns="0" rIns="0" bIns="0">
            <a:spAutoFit/>
          </a:bodyPr>
          <a:lstStyle>
            <a:lvl1pPr marL="0" indent="0">
              <a:lnSpc>
                <a:spcPts val="2353"/>
              </a:lnSpc>
              <a:buNone/>
              <a:defRPr lang="en-US" sz="20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a:t>Subhead Segoe UI </a:t>
            </a:r>
            <a:r>
              <a:rPr lang="en-US" err="1"/>
              <a:t>Semibold</a:t>
            </a:r>
            <a:r>
              <a:rPr lang="en-US"/>
              <a:t> 20/24. </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18643" y="2161629"/>
            <a:ext cx="5579311" cy="338554"/>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1"/>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endParaRPr lang="en-US" dirty="0"/>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2474101"/>
            <a:ext cx="5579310" cy="76700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7" name="Text Placeholder 4">
            <a:extLst>
              <a:ext uri="{FF2B5EF4-FFF2-40B4-BE49-F238E27FC236}">
                <a16:creationId xmlns:a16="http://schemas.microsoft.com/office/drawing/2014/main" id="{0D336736-F7E2-BA48-AD3E-B0037BAC6816}"/>
              </a:ext>
            </a:extLst>
          </p:cNvPr>
          <p:cNvSpPr>
            <a:spLocks noGrp="1"/>
          </p:cNvSpPr>
          <p:nvPr>
            <p:ph type="body" sz="quarter" idx="43" hasCustomPrompt="1"/>
          </p:nvPr>
        </p:nvSpPr>
        <p:spPr>
          <a:xfrm>
            <a:off x="418643" y="3628878"/>
            <a:ext cx="5579311" cy="338554"/>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1"/>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endParaRPr lang="en-US" dirty="0"/>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3929012"/>
            <a:ext cx="5579310" cy="76700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229842" y="-1"/>
            <a:ext cx="5973053" cy="6858001"/>
          </a:xfrm>
          <a:prstGeom prst="rect">
            <a:avLst/>
          </a:prstGeom>
          <a:blipFill>
            <a:blip r:embed="rId2"/>
            <a:stretch>
              <a:fillRect/>
            </a:stretch>
          </a:blipFill>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C3405CC5-9896-4E3A-9373-436306F5BF12}"/>
              </a:ext>
            </a:extLst>
          </p:cNvPr>
          <p:cNvSpPr txBox="1">
            <a:spLocks/>
          </p:cNvSpPr>
          <p:nvPr userDrawn="1"/>
        </p:nvSpPr>
        <p:spPr>
          <a:xfrm>
            <a:off x="418644"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l"/>
            <a:r>
              <a:rPr lang="en-US" dirty="0"/>
              <a:t>© Copyright Microsoft Corporation. All rights reserved.</a:t>
            </a:r>
          </a:p>
        </p:txBody>
      </p:sp>
    </p:spTree>
    <p:extLst>
      <p:ext uri="{BB962C8B-B14F-4D97-AF65-F5344CB8AC3E}">
        <p14:creationId xmlns:p14="http://schemas.microsoft.com/office/powerpoint/2010/main" val="337562259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Photo layout with bullet tex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456896"/>
            <a:ext cx="5579310" cy="369332"/>
          </a:xfrm>
          <a:prstGeom prst="rect">
            <a:avLst/>
          </a:prstGeom>
        </p:spPr>
        <p:txBody>
          <a:bodyPr wrap="square" lIns="0" tIns="0" rIns="0" bIns="0" anchor="t">
            <a:spAutoFit/>
          </a:bodyPr>
          <a:lstStyle>
            <a:lvl1pPr marL="0" indent="0">
              <a:lnSpc>
                <a:spcPct val="100000"/>
              </a:lnSpc>
              <a:buNone/>
              <a:defRPr lang="en-US" sz="24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dirty="0"/>
              <a:t>Subhead Segoe UI </a:t>
            </a:r>
            <a:r>
              <a:rPr lang="en-US" dirty="0" err="1"/>
              <a:t>Semibold</a:t>
            </a:r>
            <a:r>
              <a:rPr lang="en-US" dirty="0"/>
              <a:t> 20/24. </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2268946"/>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0" name="Straight Connector 9">
            <a:extLst>
              <a:ext uri="{FF2B5EF4-FFF2-40B4-BE49-F238E27FC236}">
                <a16:creationId xmlns:a16="http://schemas.microsoft.com/office/drawing/2014/main" id="{7FA17B80-9C3D-4DD7-B924-02A9E3E600E1}"/>
              </a:ext>
              <a:ext uri="{C183D7F6-B498-43B3-948B-1728B52AA6E4}">
                <adec:decorative xmlns:adec="http://schemas.microsoft.com/office/drawing/2017/decorative" val="1"/>
              </a:ext>
            </a:extLst>
          </p:cNvPr>
          <p:cNvCxnSpPr>
            <a:cxnSpLocks/>
          </p:cNvCxnSpPr>
          <p:nvPr userDrawn="1"/>
        </p:nvCxnSpPr>
        <p:spPr>
          <a:xfrm>
            <a:off x="418644" y="3068044"/>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3282367"/>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1" name="Straight Connector 10">
            <a:extLst>
              <a:ext uri="{FF2B5EF4-FFF2-40B4-BE49-F238E27FC236}">
                <a16:creationId xmlns:a16="http://schemas.microsoft.com/office/drawing/2014/main" id="{3FD3D5BB-5B0F-44DE-B4B8-000A681CEA94}"/>
              </a:ext>
              <a:ext uri="{C183D7F6-B498-43B3-948B-1728B52AA6E4}">
                <adec:decorative xmlns:adec="http://schemas.microsoft.com/office/drawing/2017/decorative" val="1"/>
              </a:ext>
            </a:extLst>
          </p:cNvPr>
          <p:cNvCxnSpPr>
            <a:cxnSpLocks/>
          </p:cNvCxnSpPr>
          <p:nvPr userDrawn="1"/>
        </p:nvCxnSpPr>
        <p:spPr>
          <a:xfrm>
            <a:off x="418644" y="4081465"/>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2" name="Text Placeholder 4">
            <a:extLst>
              <a:ext uri="{FF2B5EF4-FFF2-40B4-BE49-F238E27FC236}">
                <a16:creationId xmlns:a16="http://schemas.microsoft.com/office/drawing/2014/main" id="{460A0EF6-FA0B-4D44-8315-ED90C5B93C73}"/>
              </a:ext>
            </a:extLst>
          </p:cNvPr>
          <p:cNvSpPr>
            <a:spLocks noGrp="1"/>
          </p:cNvSpPr>
          <p:nvPr>
            <p:ph type="body" sz="quarter" idx="45" hasCustomPrompt="1"/>
          </p:nvPr>
        </p:nvSpPr>
        <p:spPr>
          <a:xfrm>
            <a:off x="418644" y="4295788"/>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5" name="Straight Connector 14">
            <a:extLst>
              <a:ext uri="{FF2B5EF4-FFF2-40B4-BE49-F238E27FC236}">
                <a16:creationId xmlns:a16="http://schemas.microsoft.com/office/drawing/2014/main" id="{A637605A-2FAC-4994-ACEC-7082FD1D75A8}"/>
              </a:ext>
              <a:ext uri="{C183D7F6-B498-43B3-948B-1728B52AA6E4}">
                <adec:decorative xmlns:adec="http://schemas.microsoft.com/office/drawing/2017/decorative" val="1"/>
              </a:ext>
            </a:extLst>
          </p:cNvPr>
          <p:cNvCxnSpPr>
            <a:cxnSpLocks/>
          </p:cNvCxnSpPr>
          <p:nvPr userDrawn="1"/>
        </p:nvCxnSpPr>
        <p:spPr>
          <a:xfrm>
            <a:off x="418644" y="5094886"/>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5A88BE58-E914-49A7-B477-3DBF3F91D24F}"/>
              </a:ext>
            </a:extLst>
          </p:cNvPr>
          <p:cNvSpPr>
            <a:spLocks noGrp="1"/>
          </p:cNvSpPr>
          <p:nvPr>
            <p:ph type="body" sz="quarter" idx="46" hasCustomPrompt="1"/>
          </p:nvPr>
        </p:nvSpPr>
        <p:spPr>
          <a:xfrm>
            <a:off x="418644" y="5309208"/>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sp>
        <p:nvSpPr>
          <p:cNvPr id="2" name="Rectangle 1">
            <a:extLst>
              <a:ext uri="{FF2B5EF4-FFF2-40B4-BE49-F238E27FC236}">
                <a16:creationId xmlns:a16="http://schemas.microsoft.com/office/drawing/2014/main" id="{56B6D240-D672-4F0A-95ED-D92FC8351E6D}"/>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 name="Picture Placeholder 7">
            <a:extLst>
              <a:ext uri="{FF2B5EF4-FFF2-40B4-BE49-F238E27FC236}">
                <a16:creationId xmlns:a16="http://schemas.microsoft.com/office/drawing/2014/main" id="{CA973F78-0779-41C2-98B4-4547D2CD7C11}"/>
              </a:ext>
            </a:extLst>
          </p:cNvPr>
          <p:cNvSpPr>
            <a:spLocks noGrp="1"/>
          </p:cNvSpPr>
          <p:nvPr>
            <p:ph type="pic" sz="quarter" idx="47" hasCustomPrompt="1"/>
          </p:nvPr>
        </p:nvSpPr>
        <p:spPr>
          <a:xfrm>
            <a:off x="6349678" y="1564130"/>
            <a:ext cx="5303845" cy="4746143"/>
          </a:xfrm>
          <a:prstGeom prst="rect">
            <a:avLst/>
          </a:prstGeom>
          <a:blipFill dpi="0" rotWithShape="1">
            <a:blip r:embed="rId2"/>
            <a:srcRect/>
            <a:stretch>
              <a:fillRect/>
            </a:stretch>
          </a:blipFill>
          <a:ln w="19050">
            <a:noFill/>
          </a:ln>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Footer Placeholder 1">
            <a:extLst>
              <a:ext uri="{FF2B5EF4-FFF2-40B4-BE49-F238E27FC236}">
                <a16:creationId xmlns:a16="http://schemas.microsoft.com/office/drawing/2014/main" id="{B3B62F3E-D0DF-4A13-A005-3CCFDD6DFC1A}"/>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170782385"/>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Photo layout with bullet text &amp; icon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709493"/>
            <a:ext cx="5579310" cy="369332"/>
          </a:xfrm>
          <a:prstGeom prst="rect">
            <a:avLst/>
          </a:prstGeom>
        </p:spPr>
        <p:txBody>
          <a:bodyPr wrap="square" lIns="0" tIns="0" rIns="0" bIns="0" anchor="b">
            <a:spAutoFit/>
          </a:bodyPr>
          <a:lstStyle>
            <a:lvl1pPr marL="0" indent="0">
              <a:lnSpc>
                <a:spcPct val="100000"/>
              </a:lnSpc>
              <a:buNone/>
              <a:defRPr lang="en-US" sz="24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dirty="0"/>
              <a:t>Subhead Segoe UI </a:t>
            </a:r>
            <a:r>
              <a:rPr lang="en-US" dirty="0" err="1"/>
              <a:t>Semibold</a:t>
            </a:r>
            <a:r>
              <a:rPr lang="en-US" dirty="0"/>
              <a:t> 20/24. </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1422400" y="2267319"/>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0" name="Straight Connector 9">
            <a:extLst>
              <a:ext uri="{FF2B5EF4-FFF2-40B4-BE49-F238E27FC236}">
                <a16:creationId xmlns:a16="http://schemas.microsoft.com/office/drawing/2014/main" id="{7FA17B80-9C3D-4DD7-B924-02A9E3E600E1}"/>
              </a:ext>
              <a:ext uri="{C183D7F6-B498-43B3-948B-1728B52AA6E4}">
                <adec:decorative xmlns:adec="http://schemas.microsoft.com/office/drawing/2017/decorative" val="1"/>
              </a:ext>
            </a:extLst>
          </p:cNvPr>
          <p:cNvCxnSpPr>
            <a:cxnSpLocks/>
          </p:cNvCxnSpPr>
          <p:nvPr userDrawn="1"/>
        </p:nvCxnSpPr>
        <p:spPr>
          <a:xfrm>
            <a:off x="1422400" y="3066417"/>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1422400" y="3280740"/>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1" name="Straight Connector 10">
            <a:extLst>
              <a:ext uri="{FF2B5EF4-FFF2-40B4-BE49-F238E27FC236}">
                <a16:creationId xmlns:a16="http://schemas.microsoft.com/office/drawing/2014/main" id="{3FD3D5BB-5B0F-44DE-B4B8-000A681CEA94}"/>
              </a:ext>
              <a:ext uri="{C183D7F6-B498-43B3-948B-1728B52AA6E4}">
                <adec:decorative xmlns:adec="http://schemas.microsoft.com/office/drawing/2017/decorative" val="1"/>
              </a:ext>
            </a:extLst>
          </p:cNvPr>
          <p:cNvCxnSpPr>
            <a:cxnSpLocks/>
          </p:cNvCxnSpPr>
          <p:nvPr userDrawn="1"/>
        </p:nvCxnSpPr>
        <p:spPr>
          <a:xfrm>
            <a:off x="1422400" y="4079838"/>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2" name="Text Placeholder 4">
            <a:extLst>
              <a:ext uri="{FF2B5EF4-FFF2-40B4-BE49-F238E27FC236}">
                <a16:creationId xmlns:a16="http://schemas.microsoft.com/office/drawing/2014/main" id="{460A0EF6-FA0B-4D44-8315-ED90C5B93C73}"/>
              </a:ext>
            </a:extLst>
          </p:cNvPr>
          <p:cNvSpPr>
            <a:spLocks noGrp="1"/>
          </p:cNvSpPr>
          <p:nvPr>
            <p:ph type="body" sz="quarter" idx="45" hasCustomPrompt="1"/>
          </p:nvPr>
        </p:nvSpPr>
        <p:spPr>
          <a:xfrm>
            <a:off x="1422400" y="4294161"/>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5" name="Straight Connector 14">
            <a:extLst>
              <a:ext uri="{FF2B5EF4-FFF2-40B4-BE49-F238E27FC236}">
                <a16:creationId xmlns:a16="http://schemas.microsoft.com/office/drawing/2014/main" id="{A637605A-2FAC-4994-ACEC-7082FD1D75A8}"/>
              </a:ext>
              <a:ext uri="{C183D7F6-B498-43B3-948B-1728B52AA6E4}">
                <adec:decorative xmlns:adec="http://schemas.microsoft.com/office/drawing/2017/decorative" val="1"/>
              </a:ext>
            </a:extLst>
          </p:cNvPr>
          <p:cNvCxnSpPr>
            <a:cxnSpLocks/>
          </p:cNvCxnSpPr>
          <p:nvPr userDrawn="1"/>
        </p:nvCxnSpPr>
        <p:spPr>
          <a:xfrm>
            <a:off x="1422400" y="5093259"/>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5A88BE58-E914-49A7-B477-3DBF3F91D24F}"/>
              </a:ext>
            </a:extLst>
          </p:cNvPr>
          <p:cNvSpPr>
            <a:spLocks noGrp="1"/>
          </p:cNvSpPr>
          <p:nvPr>
            <p:ph type="body" sz="quarter" idx="46" hasCustomPrompt="1"/>
          </p:nvPr>
        </p:nvSpPr>
        <p:spPr>
          <a:xfrm>
            <a:off x="1422400" y="5307581"/>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229842" y="-1"/>
            <a:ext cx="5973053" cy="6858001"/>
          </a:xfrm>
          <a:prstGeom prst="rect">
            <a:avLst/>
          </a:prstGeom>
          <a:blipFill>
            <a:blip r:embed="rId2"/>
            <a:stretch>
              <a:fillRect/>
            </a:stretch>
          </a:blipFill>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5F6EB83D-C2A5-4189-B12B-1320B6ADB9B8}"/>
              </a:ext>
            </a:extLst>
          </p:cNvPr>
          <p:cNvSpPr txBox="1">
            <a:spLocks/>
          </p:cNvSpPr>
          <p:nvPr userDrawn="1"/>
        </p:nvSpPr>
        <p:spPr>
          <a:xfrm>
            <a:off x="418644"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l"/>
            <a:r>
              <a:rPr lang="en-US" dirty="0"/>
              <a:t>© Copyright Microsoft Corporation. All rights reserved.</a:t>
            </a:r>
          </a:p>
        </p:txBody>
      </p:sp>
    </p:spTree>
    <p:extLst>
      <p:ext uri="{BB962C8B-B14F-4D97-AF65-F5344CB8AC3E}">
        <p14:creationId xmlns:p14="http://schemas.microsoft.com/office/powerpoint/2010/main" val="394664776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48E416-23AE-4C91-B739-D0B81BFE7181}"/>
              </a:ext>
            </a:extLst>
          </p:cNvPr>
          <p:cNvSpPr>
            <a:spLocks noGrp="1"/>
          </p:cNvSpPr>
          <p:nvPr>
            <p:ph type="title"/>
          </p:nvPr>
        </p:nvSpPr>
        <p:spPr/>
        <p:txBody>
          <a:bodyPr/>
          <a:lstStyle/>
          <a:p>
            <a:r>
              <a:rPr lang="en-US"/>
              <a:t>Click to edit Master title style</a:t>
            </a:r>
            <a:endParaRPr lang="es-MX"/>
          </a:p>
        </p:txBody>
      </p:sp>
      <p:sp>
        <p:nvSpPr>
          <p:cNvPr id="3" name="Content Placeholder 2">
            <a:extLst>
              <a:ext uri="{FF2B5EF4-FFF2-40B4-BE49-F238E27FC236}">
                <a16:creationId xmlns:a16="http://schemas.microsoft.com/office/drawing/2014/main" id="{7A523985-55DF-456D-A00E-F82F9892644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Content Placeholder 3">
            <a:extLst>
              <a:ext uri="{FF2B5EF4-FFF2-40B4-BE49-F238E27FC236}">
                <a16:creationId xmlns:a16="http://schemas.microsoft.com/office/drawing/2014/main" id="{ABA46629-131A-49EB-9920-823C340C483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5" name="Date Placeholder 4">
            <a:extLst>
              <a:ext uri="{FF2B5EF4-FFF2-40B4-BE49-F238E27FC236}">
                <a16:creationId xmlns:a16="http://schemas.microsoft.com/office/drawing/2014/main" id="{798919F0-62B4-492B-8CEA-C4B92E9671D1}"/>
              </a:ext>
            </a:extLst>
          </p:cNvPr>
          <p:cNvSpPr>
            <a:spLocks noGrp="1"/>
          </p:cNvSpPr>
          <p:nvPr>
            <p:ph type="dt" sz="half" idx="10"/>
          </p:nvPr>
        </p:nvSpPr>
        <p:spPr/>
        <p:txBody>
          <a:bodyPr/>
          <a:lstStyle/>
          <a:p>
            <a:fld id="{9EB44E5D-3C17-403F-87E6-3D81F47321A2}" type="datetimeFigureOut">
              <a:rPr lang="es-MX" smtClean="0"/>
              <a:t>22/12/2022</a:t>
            </a:fld>
            <a:endParaRPr lang="es-MX"/>
          </a:p>
        </p:txBody>
      </p:sp>
      <p:sp>
        <p:nvSpPr>
          <p:cNvPr id="6" name="Footer Placeholder 5">
            <a:extLst>
              <a:ext uri="{FF2B5EF4-FFF2-40B4-BE49-F238E27FC236}">
                <a16:creationId xmlns:a16="http://schemas.microsoft.com/office/drawing/2014/main" id="{06503147-351C-4E8C-B20D-4B4EB47BE437}"/>
              </a:ext>
            </a:extLst>
          </p:cNvPr>
          <p:cNvSpPr>
            <a:spLocks noGrp="1"/>
          </p:cNvSpPr>
          <p:nvPr>
            <p:ph type="ftr" sz="quarter" idx="11"/>
          </p:nvPr>
        </p:nvSpPr>
        <p:spPr/>
        <p:txBody>
          <a:bodyPr/>
          <a:lstStyle/>
          <a:p>
            <a:endParaRPr lang="es-MX"/>
          </a:p>
        </p:txBody>
      </p:sp>
      <p:sp>
        <p:nvSpPr>
          <p:cNvPr id="7" name="Slide Number Placeholder 6">
            <a:extLst>
              <a:ext uri="{FF2B5EF4-FFF2-40B4-BE49-F238E27FC236}">
                <a16:creationId xmlns:a16="http://schemas.microsoft.com/office/drawing/2014/main" id="{2B004AB4-125E-43A1-8AED-F50700C7D223}"/>
              </a:ext>
            </a:extLst>
          </p:cNvPr>
          <p:cNvSpPr>
            <a:spLocks noGrp="1"/>
          </p:cNvSpPr>
          <p:nvPr>
            <p:ph type="sldNum" sz="quarter" idx="12"/>
          </p:nvPr>
        </p:nvSpPr>
        <p:spPr/>
        <p:txBody>
          <a:bodyPr/>
          <a:lstStyle/>
          <a:p>
            <a:fld id="{C3060709-F844-411B-9053-20D4D5356A82}" type="slidenum">
              <a:rPr lang="es-MX" smtClean="0"/>
              <a:t>‹#›</a:t>
            </a:fld>
            <a:endParaRPr lang="es-MX"/>
          </a:p>
        </p:txBody>
      </p:sp>
    </p:spTree>
    <p:extLst>
      <p:ext uri="{BB962C8B-B14F-4D97-AF65-F5344CB8AC3E}">
        <p14:creationId xmlns:p14="http://schemas.microsoft.com/office/powerpoint/2010/main" val="271403843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hoto layout with 4 rows tex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11354712" cy="728448"/>
          </a:xfrm>
        </p:spPr>
        <p:txBody>
          <a:bodyPr/>
          <a:lstStyle>
            <a:lvl1pPr>
              <a:defRPr>
                <a:solidFill>
                  <a:schemeClr val="tx1"/>
                </a:solidFill>
              </a:defRPr>
            </a:lvl1pPr>
          </a:lstStyle>
          <a:p>
            <a:r>
              <a:rPr lang="en-US" dirty="0"/>
              <a:t>Photo layout 1</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1456897"/>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2734160"/>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5" name="Text Placeholder 4">
            <a:extLst>
              <a:ext uri="{FF2B5EF4-FFF2-40B4-BE49-F238E27FC236}">
                <a16:creationId xmlns:a16="http://schemas.microsoft.com/office/drawing/2014/main" id="{7C7AB201-5BBE-4D8C-A466-367843FF4F01}"/>
              </a:ext>
            </a:extLst>
          </p:cNvPr>
          <p:cNvSpPr>
            <a:spLocks noGrp="1"/>
          </p:cNvSpPr>
          <p:nvPr>
            <p:ph type="body" sz="quarter" idx="45" hasCustomPrompt="1"/>
          </p:nvPr>
        </p:nvSpPr>
        <p:spPr>
          <a:xfrm>
            <a:off x="418644" y="4011423"/>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9" name="Text Placeholder 4">
            <a:extLst>
              <a:ext uri="{FF2B5EF4-FFF2-40B4-BE49-F238E27FC236}">
                <a16:creationId xmlns:a16="http://schemas.microsoft.com/office/drawing/2014/main" id="{FAB025A3-3CCD-40EA-99F1-A41DBE40973C}"/>
              </a:ext>
            </a:extLst>
          </p:cNvPr>
          <p:cNvSpPr>
            <a:spLocks noGrp="1"/>
          </p:cNvSpPr>
          <p:nvPr>
            <p:ph type="body" sz="quarter" idx="46" hasCustomPrompt="1"/>
          </p:nvPr>
        </p:nvSpPr>
        <p:spPr>
          <a:xfrm>
            <a:off x="418644" y="5288687"/>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2" name="Rectangle 1">
            <a:extLst>
              <a:ext uri="{FF2B5EF4-FFF2-40B4-BE49-F238E27FC236}">
                <a16:creationId xmlns:a16="http://schemas.microsoft.com/office/drawing/2014/main" id="{680D905E-E7A9-44EC-830B-323C290AAA27}"/>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349678" y="1564130"/>
            <a:ext cx="5303845" cy="4746143"/>
          </a:xfrm>
          <a:prstGeom prst="rect">
            <a:avLst/>
          </a:prstGeom>
          <a:blipFill dpi="0" rotWithShape="1">
            <a:blip r:embed="rId2"/>
            <a:srcRect/>
            <a:stretch>
              <a:fillRect/>
            </a:stretch>
          </a:blipFill>
          <a:ln w="19050">
            <a:noFill/>
          </a:ln>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cxnSp>
        <p:nvCxnSpPr>
          <p:cNvPr id="9" name="Straight Connector 8">
            <a:extLst>
              <a:ext uri="{FF2B5EF4-FFF2-40B4-BE49-F238E27FC236}">
                <a16:creationId xmlns:a16="http://schemas.microsoft.com/office/drawing/2014/main" id="{5E2F051F-FAD1-40B7-AD8D-86ACA838D32B}"/>
              </a:ext>
              <a:ext uri="{C183D7F6-B498-43B3-948B-1728B52AA6E4}">
                <adec:decorative xmlns:adec="http://schemas.microsoft.com/office/drawing/2017/decorative" val="1"/>
              </a:ext>
            </a:extLst>
          </p:cNvPr>
          <p:cNvCxnSpPr>
            <a:cxnSpLocks/>
          </p:cNvCxnSpPr>
          <p:nvPr userDrawn="1"/>
        </p:nvCxnSpPr>
        <p:spPr>
          <a:xfrm>
            <a:off x="418644" y="2660048"/>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8966B79-BC7C-4DB8-80D4-01380DB97330}"/>
              </a:ext>
              <a:ext uri="{C183D7F6-B498-43B3-948B-1728B52AA6E4}">
                <adec:decorative xmlns:adec="http://schemas.microsoft.com/office/drawing/2017/decorative" val="1"/>
              </a:ext>
            </a:extLst>
          </p:cNvPr>
          <p:cNvCxnSpPr>
            <a:cxnSpLocks/>
          </p:cNvCxnSpPr>
          <p:nvPr userDrawn="1"/>
        </p:nvCxnSpPr>
        <p:spPr>
          <a:xfrm>
            <a:off x="418644" y="3937131"/>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69D048A-1B0B-4837-8CE2-BD16F3AE2B1C}"/>
              </a:ext>
              <a:ext uri="{C183D7F6-B498-43B3-948B-1728B52AA6E4}">
                <adec:decorative xmlns:adec="http://schemas.microsoft.com/office/drawing/2017/decorative" val="1"/>
              </a:ext>
            </a:extLst>
          </p:cNvPr>
          <p:cNvCxnSpPr>
            <a:cxnSpLocks/>
          </p:cNvCxnSpPr>
          <p:nvPr userDrawn="1"/>
        </p:nvCxnSpPr>
        <p:spPr>
          <a:xfrm>
            <a:off x="418644" y="5214214"/>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 name="Footer Placeholder 1">
            <a:extLst>
              <a:ext uri="{FF2B5EF4-FFF2-40B4-BE49-F238E27FC236}">
                <a16:creationId xmlns:a16="http://schemas.microsoft.com/office/drawing/2014/main" id="{B394CE8A-C8F7-40DD-84CF-FE592D7BC2D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462753454"/>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Photo layout with gray filled text box">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3" y="440494"/>
            <a:ext cx="11354714" cy="728448"/>
          </a:xfrm>
        </p:spPr>
        <p:txBody>
          <a:bodyPr/>
          <a:lstStyle>
            <a:lvl1pPr>
              <a:defRPr>
                <a:solidFill>
                  <a:schemeClr val="tx1"/>
                </a:solidFill>
              </a:defRPr>
            </a:lvl1pPr>
          </a:lstStyle>
          <a:p>
            <a:r>
              <a:rPr lang="en-US" dirty="0"/>
              <a:t>Photo layout 1</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1456897"/>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The quick brown fox jumps over the lazy dog. The quick brown fox jumps over the lazy dog.</a:t>
            </a:r>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2734160"/>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5" name="Text Placeholder 4">
            <a:extLst>
              <a:ext uri="{FF2B5EF4-FFF2-40B4-BE49-F238E27FC236}">
                <a16:creationId xmlns:a16="http://schemas.microsoft.com/office/drawing/2014/main" id="{7C7AB201-5BBE-4D8C-A466-367843FF4F01}"/>
              </a:ext>
            </a:extLst>
          </p:cNvPr>
          <p:cNvSpPr>
            <a:spLocks noGrp="1"/>
          </p:cNvSpPr>
          <p:nvPr>
            <p:ph type="body" sz="quarter" idx="45" hasCustomPrompt="1"/>
          </p:nvPr>
        </p:nvSpPr>
        <p:spPr>
          <a:xfrm>
            <a:off x="418644" y="4011423"/>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9" name="Text Placeholder 4">
            <a:extLst>
              <a:ext uri="{FF2B5EF4-FFF2-40B4-BE49-F238E27FC236}">
                <a16:creationId xmlns:a16="http://schemas.microsoft.com/office/drawing/2014/main" id="{FAB025A3-3CCD-40EA-99F1-A41DBE40973C}"/>
              </a:ext>
            </a:extLst>
          </p:cNvPr>
          <p:cNvSpPr>
            <a:spLocks noGrp="1"/>
          </p:cNvSpPr>
          <p:nvPr>
            <p:ph type="body" sz="quarter" idx="46" hasCustomPrompt="1"/>
          </p:nvPr>
        </p:nvSpPr>
        <p:spPr>
          <a:xfrm>
            <a:off x="418644" y="5288687"/>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3" name="Rectangle 2">
            <a:extLst>
              <a:ext uri="{FF2B5EF4-FFF2-40B4-BE49-F238E27FC236}">
                <a16:creationId xmlns:a16="http://schemas.microsoft.com/office/drawing/2014/main" id="{0F6F2449-CE4A-4880-A860-78E767F6EFFC}"/>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349678" y="1564130"/>
            <a:ext cx="5303845" cy="4746143"/>
          </a:xfrm>
          <a:prstGeom prst="rect">
            <a:avLst/>
          </a:prstGeom>
          <a:blipFill dpi="0" rotWithShape="1">
            <a:blip r:embed="rId2"/>
            <a:srcRect/>
            <a:stretch>
              <a:fillRect/>
            </a:stretch>
          </a:blipFill>
          <a:ln w="19050">
            <a:noFill/>
          </a:ln>
        </p:spPr>
        <p:txBody>
          <a:bodyPr tIns="9144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BDD9959D-3459-4484-BDE0-9F4EABE5443B}"/>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00520403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emo slide with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E9E5E14-01F2-4F10-A177-A81144B86D44}"/>
              </a:ext>
            </a:extLst>
          </p:cNvPr>
          <p:cNvSpPr>
            <a:spLocks noGrp="1"/>
          </p:cNvSpPr>
          <p:nvPr>
            <p:ph type="title"/>
          </p:nvPr>
        </p:nvSpPr>
        <p:spPr>
          <a:xfrm>
            <a:off x="418643" y="440494"/>
            <a:ext cx="11341268" cy="728448"/>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418644" y="1456898"/>
            <a:ext cx="5408119" cy="615553"/>
          </a:xfrm>
          <a:prstGeom prst="rect">
            <a:avLst/>
          </a:prstGeom>
        </p:spPr>
        <p:txBody>
          <a:bodyPr wrap="square" lIns="0" tIns="0" rIns="0" bIns="0">
            <a:spAutoFit/>
          </a:bodyPr>
          <a:lstStyle>
            <a:lvl1pPr marL="0" indent="0">
              <a:lnSpc>
                <a:spcPts val="2353"/>
              </a:lnSpc>
              <a:buNone/>
              <a:defRPr sz="2400" b="0" i="0" spc="0">
                <a:solidFill>
                  <a:schemeClr val="tx1"/>
                </a:solidFill>
                <a:latin typeface="+mj-lt"/>
              </a:defRPr>
            </a:lvl1pPr>
            <a:lvl2pPr marL="224097" indent="0">
              <a:buNone/>
              <a:defRPr/>
            </a:lvl2pPr>
            <a:lvl3pPr marL="448193" indent="0">
              <a:buNone/>
              <a:defRPr/>
            </a:lvl3pPr>
            <a:lvl4pPr marL="672290" indent="0">
              <a:buNone/>
              <a:defRPr/>
            </a:lvl4pPr>
            <a:lvl5pPr marL="896386" indent="0">
              <a:buNone/>
              <a:defRPr/>
            </a:lvl5pPr>
          </a:lstStyle>
          <a:p>
            <a:pPr lvl="0"/>
            <a:r>
              <a:rPr lang="pt-BR" dirty="0" err="1"/>
              <a:t>Large</a:t>
            </a:r>
            <a:r>
              <a:rPr lang="pt-BR" dirty="0"/>
              <a:t> </a:t>
            </a:r>
            <a:r>
              <a:rPr lang="pt-BR" dirty="0" err="1"/>
              <a:t>subhead</a:t>
            </a:r>
            <a:r>
              <a:rPr lang="pt-BR" dirty="0"/>
              <a:t> Segoe UI </a:t>
            </a:r>
            <a:r>
              <a:rPr lang="pt-BR" dirty="0" err="1"/>
              <a:t>Semibold</a:t>
            </a:r>
            <a:r>
              <a:rPr lang="pt-BR" dirty="0"/>
              <a:t> Regular 20/24</a:t>
            </a:r>
            <a:endParaRPr lang="en-US" dirty="0"/>
          </a:p>
        </p:txBody>
      </p:sp>
      <p:sp>
        <p:nvSpPr>
          <p:cNvPr id="5" name="Text Placeholder 4"/>
          <p:cNvSpPr>
            <a:spLocks noGrp="1"/>
          </p:cNvSpPr>
          <p:nvPr>
            <p:ph type="body" sz="quarter" idx="11" hasCustomPrompt="1"/>
          </p:nvPr>
        </p:nvSpPr>
        <p:spPr>
          <a:xfrm>
            <a:off x="418643" y="2158886"/>
            <a:ext cx="5408118" cy="2339102"/>
          </a:xfrm>
          <a:prstGeom prst="rect">
            <a:avLst/>
          </a:prstGeom>
        </p:spPr>
        <p:txBody>
          <a:bodyPr lIns="0" tIns="45720" rIns="0" bIns="45720"/>
          <a:lstStyle>
            <a:lvl1pPr marL="0" indent="0">
              <a:lnSpc>
                <a:spcPct val="100000"/>
              </a:lnSpc>
              <a:spcBef>
                <a:spcPts val="0"/>
              </a:spcBef>
              <a:spcAft>
                <a:spcPts val="12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pPr lvl="0"/>
            <a:r>
              <a:rPr lang="en-US" dirty="0"/>
              <a:t>Body copy Segoe UI Regular 14/18. The quick brown fox jumps over the lazy dog. The quick brown fox jumps over the lazy dog. The quick brown fox jumps over the lazy dog.</a:t>
            </a:r>
          </a:p>
          <a:p>
            <a:pPr lvl="0"/>
            <a:r>
              <a:rPr lang="en-US" dirty="0"/>
              <a:t>Body copy Segoe UI Regular 14/18. The quick brown fox jumps over the lazy dog. The quick brown fox jumps over the lazy dog. The quick brown fox jumps over the lazy dog.</a:t>
            </a:r>
          </a:p>
          <a:p>
            <a:pPr lvl="0"/>
            <a:r>
              <a:rPr lang="en-US" dirty="0"/>
              <a:t>Body copy Segoe UI Regular 14/18. The quick brown fox jumps over the lazy dog. The quick brown fox jumps over the lazy dog. The quick brown fox jumps over the lazy dog.</a:t>
            </a:r>
          </a:p>
        </p:txBody>
      </p:sp>
      <p:pic>
        <p:nvPicPr>
          <p:cNvPr id="11" name="Picture 10" descr="Tablet image">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b="2610"/>
          <a:stretch/>
        </p:blipFill>
        <p:spPr>
          <a:xfrm>
            <a:off x="4444774" y="586254"/>
            <a:ext cx="7747227" cy="6271747"/>
          </a:xfrm>
          <a:prstGeom prst="rect">
            <a:avLst/>
          </a:prstGeom>
        </p:spPr>
      </p:pic>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hasCustomPrompt="1"/>
          </p:nvPr>
        </p:nvSpPr>
        <p:spPr>
          <a:xfrm>
            <a:off x="6357959" y="1699714"/>
            <a:ext cx="5834041" cy="4319326"/>
          </a:xfrm>
          <a:prstGeom prst="rect">
            <a:avLst/>
          </a:prstGeom>
        </p:spPr>
        <p:txBody>
          <a:bodyPr anchor="ctr" anchorCtr="0">
            <a:noAutofit/>
          </a:bodyPr>
          <a:lstStyle>
            <a:lvl1pPr algn="ctr">
              <a:defRPr sz="3529">
                <a:solidFill>
                  <a:srgbClr val="000000"/>
                </a:solidFill>
              </a:defRPr>
            </a:lvl1pPr>
          </a:lstStyle>
          <a:p>
            <a:r>
              <a:rPr lang="en-US"/>
              <a:t>DEMO</a:t>
            </a:r>
          </a:p>
        </p:txBody>
      </p:sp>
      <p:sp>
        <p:nvSpPr>
          <p:cNvPr id="2" name="Footer Placeholder 1">
            <a:extLst>
              <a:ext uri="{FF2B5EF4-FFF2-40B4-BE49-F238E27FC236}">
                <a16:creationId xmlns:a16="http://schemas.microsoft.com/office/drawing/2014/main" id="{8A22579A-F1B5-42C9-964C-C03AC486905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573887394"/>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A9A2FC6-09D2-4CBB-A8B4-445680BD8200}"/>
              </a:ext>
            </a:extLst>
          </p:cNvPr>
          <p:cNvSpPr>
            <a:spLocks noGrp="1"/>
          </p:cNvSpPr>
          <p:nvPr>
            <p:ph type="title" hasCustomPrompt="1"/>
          </p:nvPr>
        </p:nvSpPr>
        <p:spPr/>
        <p:txBody>
          <a:bodyPr/>
          <a:lstStyle>
            <a:lvl1pPr>
              <a:defRPr/>
            </a:lvl1pPr>
          </a:lstStyle>
          <a:p>
            <a:r>
              <a:rPr lang="en-US" dirty="0"/>
              <a:t>Demo </a:t>
            </a:r>
          </a:p>
        </p:txBody>
      </p:sp>
      <p:pic>
        <p:nvPicPr>
          <p:cNvPr id="10" name="Picture 9" descr="Tablet image">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b="1563"/>
          <a:stretch/>
        </p:blipFill>
        <p:spPr>
          <a:xfrm>
            <a:off x="334447" y="586564"/>
            <a:ext cx="10869930" cy="6271436"/>
          </a:xfrm>
          <a:prstGeom prst="rect">
            <a:avLst/>
          </a:prstGeom>
        </p:spPr>
      </p:pic>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hasCustomPrompt="1"/>
          </p:nvPr>
        </p:nvSpPr>
        <p:spPr>
          <a:xfrm>
            <a:off x="2265962" y="1702827"/>
            <a:ext cx="7660076" cy="4311543"/>
          </a:xfrm>
          <a:prstGeom prst="rect">
            <a:avLst/>
          </a:prstGeom>
        </p:spPr>
        <p:txBody>
          <a:bodyPr anchor="ctr" anchorCtr="0">
            <a:noAutofit/>
          </a:bodyPr>
          <a:lstStyle>
            <a:lvl1pPr algn="ctr">
              <a:defRPr sz="3529">
                <a:solidFill>
                  <a:srgbClr val="000000"/>
                </a:solidFill>
              </a:defRPr>
            </a:lvl1pPr>
          </a:lstStyle>
          <a:p>
            <a:r>
              <a:rPr lang="en-US"/>
              <a:t>DEMO</a:t>
            </a:r>
          </a:p>
        </p:txBody>
      </p:sp>
      <p:sp>
        <p:nvSpPr>
          <p:cNvPr id="2" name="Footer Placeholder 1">
            <a:extLst>
              <a:ext uri="{FF2B5EF4-FFF2-40B4-BE49-F238E27FC236}">
                <a16:creationId xmlns:a16="http://schemas.microsoft.com/office/drawing/2014/main" id="{E84FE4C0-97E2-47A0-A924-D46358B22C1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768046323"/>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55996" y="1950780"/>
            <a:ext cx="3618377"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55991"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9" name="Text Placeholder 4"/>
          <p:cNvSpPr>
            <a:spLocks noGrp="1"/>
          </p:cNvSpPr>
          <p:nvPr>
            <p:ph type="body" sz="quarter" idx="12" hasCustomPrompt="1"/>
          </p:nvPr>
        </p:nvSpPr>
        <p:spPr>
          <a:xfrm>
            <a:off x="455992" y="5947380"/>
            <a:ext cx="3618381" cy="307777"/>
          </a:xfrm>
          <a:prstGeom prst="rect">
            <a:avLst/>
          </a:prstGeom>
        </p:spPr>
        <p:txBody>
          <a:bodyPr lIns="0" tIns="0" rIns="0" bIns="0"/>
          <a:lstStyle>
            <a:lvl1pPr marL="0" indent="0">
              <a:lnSpc>
                <a:spcPct val="100000"/>
              </a:lnSpc>
              <a:spcBef>
                <a:spcPts val="882"/>
              </a:spcBef>
              <a:buFont typeface="Arial" panose="020B0604020202020204" pitchFamily="34" charset="0"/>
              <a:buNone/>
              <a:defRPr sz="10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a:t>Caption body copy Segoe UI Regular 10/12. The quick brown fox jumps over the lazy dog.</a:t>
            </a:r>
          </a:p>
        </p:txBody>
      </p:sp>
      <p:sp>
        <p:nvSpPr>
          <p:cNvPr id="20" name="Chart Placeholder 6"/>
          <p:cNvSpPr>
            <a:spLocks noGrp="1"/>
          </p:cNvSpPr>
          <p:nvPr>
            <p:ph type="chart" sz="quarter" idx="22"/>
          </p:nvPr>
        </p:nvSpPr>
        <p:spPr>
          <a:xfrm>
            <a:off x="4303152" y="1950780"/>
            <a:ext cx="3607487"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314044"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17" name="Text Placeholder 4"/>
          <p:cNvSpPr>
            <a:spLocks noGrp="1"/>
          </p:cNvSpPr>
          <p:nvPr>
            <p:ph type="body" sz="quarter" idx="18" hasCustomPrompt="1"/>
          </p:nvPr>
        </p:nvSpPr>
        <p:spPr>
          <a:xfrm>
            <a:off x="4303152" y="5947380"/>
            <a:ext cx="3607487" cy="307777"/>
          </a:xfrm>
          <a:prstGeom prst="rect">
            <a:avLst/>
          </a:prstGeom>
        </p:spPr>
        <p:txBody>
          <a:bodyPr vert="horz" wrap="square" lIns="0" tIns="0" rIns="0" bIns="0" rtlCol="0">
            <a:spAutoFit/>
          </a:bodyPr>
          <a:lstStyle>
            <a:lvl1pPr>
              <a:lnSpc>
                <a:spcPct val="100000"/>
              </a:lnSpc>
              <a:tabLst/>
              <a:defRPr lang="en-US" sz="1000" b="0" i="0" spc="0" dirty="0" smtClean="0">
                <a:solidFill>
                  <a:srgbClr val="000000"/>
                </a:solidFill>
                <a:latin typeface="+mn-lt"/>
              </a:defRPr>
            </a:lvl1pPr>
          </a:lstStyle>
          <a:p>
            <a:pPr lvl="0"/>
            <a:r>
              <a:rPr lang="en-US"/>
              <a:t>Caption body copy Segoe UI Regular 10/12. The quick brown fox jumps over the lazy dog.</a:t>
            </a:r>
          </a:p>
        </p:txBody>
      </p:sp>
      <p:sp>
        <p:nvSpPr>
          <p:cNvPr id="21" name="Chart Placeholder 6"/>
          <p:cNvSpPr>
            <a:spLocks noGrp="1"/>
          </p:cNvSpPr>
          <p:nvPr>
            <p:ph type="chart" sz="quarter" idx="23"/>
          </p:nvPr>
        </p:nvSpPr>
        <p:spPr>
          <a:xfrm>
            <a:off x="8139412" y="1950780"/>
            <a:ext cx="3623051"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139413" y="5947380"/>
            <a:ext cx="3607487" cy="307777"/>
          </a:xfrm>
          <a:prstGeom prst="rect">
            <a:avLst/>
          </a:prstGeom>
        </p:spPr>
        <p:txBody>
          <a:bodyPr vert="horz" wrap="square" lIns="0" tIns="0" rIns="0" bIns="0" rtlCol="0">
            <a:spAutoFit/>
          </a:bodyPr>
          <a:lstStyle>
            <a:lvl1pPr>
              <a:lnSpc>
                <a:spcPct val="100000"/>
              </a:lnSpc>
              <a:tabLst/>
              <a:defRPr lang="en-US" sz="1000" b="0" i="0" spc="0" dirty="0" smtClean="0">
                <a:solidFill>
                  <a:srgbClr val="000000"/>
                </a:solidFill>
                <a:latin typeface="+mn-lt"/>
              </a:defRPr>
            </a:lvl1pPr>
          </a:lstStyle>
          <a:p>
            <a:pPr lvl="0"/>
            <a:r>
              <a:rPr lang="en-US"/>
              <a:t>Caption body copy Segoe UI Regular 10/12.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139413"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3" name="Footer Placeholder 1">
            <a:extLst>
              <a:ext uri="{FF2B5EF4-FFF2-40B4-BE49-F238E27FC236}">
                <a16:creationId xmlns:a16="http://schemas.microsoft.com/office/drawing/2014/main" id="{FA5328AC-6A58-453B-9802-C4F04C29295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
        <p:nvSpPr>
          <p:cNvPr id="5" name="Title 4">
            <a:extLst>
              <a:ext uri="{FF2B5EF4-FFF2-40B4-BE49-F238E27FC236}">
                <a16:creationId xmlns:a16="http://schemas.microsoft.com/office/drawing/2014/main" id="{4C72913C-59D3-4340-A6C5-32B69C2989A0}"/>
              </a:ext>
            </a:extLst>
          </p:cNvPr>
          <p:cNvSpPr>
            <a:spLocks noGrp="1"/>
          </p:cNvSpPr>
          <p:nvPr>
            <p:ph type="title"/>
          </p:nvPr>
        </p:nvSpPr>
        <p:spPr/>
        <p:txBody>
          <a:bodyPr/>
          <a:lstStyle/>
          <a:p>
            <a:r>
              <a:rPr lang="en-US"/>
              <a:t>Click to edit Master title style</a:t>
            </a:r>
            <a:endParaRPr lang="fr-FR"/>
          </a:p>
        </p:txBody>
      </p:sp>
    </p:spTree>
    <p:extLst>
      <p:ext uri="{BB962C8B-B14F-4D97-AF65-F5344CB8AC3E}">
        <p14:creationId xmlns:p14="http://schemas.microsoft.com/office/powerpoint/2010/main" val="2578371692"/>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320125-45A4-4C74-9D99-B161A1AC8C9F}"/>
              </a:ext>
            </a:extLst>
          </p:cNvPr>
          <p:cNvSpPr>
            <a:spLocks noGrp="1"/>
          </p:cNvSpPr>
          <p:nvPr>
            <p:ph type="title"/>
          </p:nvPr>
        </p:nvSpPr>
        <p:spPr/>
        <p:txBody>
          <a:bodyPr/>
          <a:lstStyle/>
          <a:p>
            <a:r>
              <a:rPr lang="en-US"/>
              <a:t>Click to edit Master title style</a:t>
            </a:r>
          </a:p>
        </p:txBody>
      </p:sp>
      <p:sp>
        <p:nvSpPr>
          <p:cNvPr id="4" name="Table Placeholder 3"/>
          <p:cNvSpPr>
            <a:spLocks noGrp="1"/>
          </p:cNvSpPr>
          <p:nvPr>
            <p:ph type="tbl" sz="quarter" idx="10"/>
          </p:nvPr>
        </p:nvSpPr>
        <p:spPr>
          <a:xfrm>
            <a:off x="418644" y="1457324"/>
            <a:ext cx="11343820" cy="4960181"/>
          </a:xfrm>
          <a:prstGeom prst="rect">
            <a:avLst/>
          </a:prstGeom>
        </p:spPr>
        <p:txBody>
          <a:bodyPr anchor="ctr" anchorCtr="0"/>
          <a:lstStyle>
            <a:lvl1pPr algn="ctr">
              <a:defRPr sz="2400"/>
            </a:lvl1pPr>
          </a:lstStyle>
          <a:p>
            <a:r>
              <a:rPr lang="en-US"/>
              <a:t>Click icon to add table</a:t>
            </a:r>
          </a:p>
        </p:txBody>
      </p:sp>
      <p:sp>
        <p:nvSpPr>
          <p:cNvPr id="2" name="Footer Placeholder 1">
            <a:extLst>
              <a:ext uri="{FF2B5EF4-FFF2-40B4-BE49-F238E27FC236}">
                <a16:creationId xmlns:a16="http://schemas.microsoft.com/office/drawing/2014/main" id="{71E5784C-2CDD-4699-AC34-0D913D75C71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028907289"/>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Lab exercise layout - 1">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two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lvl="1"/>
            <a:r>
              <a:rPr lang="en-US" dirty="0"/>
              <a:t>Body copy Segoe UI </a:t>
            </a:r>
            <a:r>
              <a:rPr lang="en-US" dirty="0" err="1"/>
              <a:t>Semibold</a:t>
            </a:r>
            <a:r>
              <a:rPr lang="en-US" dirty="0"/>
              <a:t> 20/24. </a:t>
            </a:r>
          </a:p>
          <a:p>
            <a:pPr lvl="1"/>
            <a:r>
              <a:rPr lang="en-US" dirty="0"/>
              <a:t>The quick brown fox jumps over the lazy dog. The quick brown fox jumps over the lazy dog. The quick brown fox jumps over the lazy dog.</a:t>
            </a:r>
          </a:p>
        </p:txBody>
      </p:sp>
      <p:sp>
        <p:nvSpPr>
          <p:cNvPr id="14" name="Text Placeholder 4"/>
          <p:cNvSpPr>
            <a:spLocks noGrp="1"/>
          </p:cNvSpPr>
          <p:nvPr>
            <p:ph type="body" sz="quarter" idx="15" hasCustomPrompt="1"/>
          </p:nvPr>
        </p:nvSpPr>
        <p:spPr>
          <a:xfrm>
            <a:off x="432090" y="2980724"/>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90" y="3517900"/>
            <a:ext cx="5435768"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6337590" y="3517900"/>
            <a:ext cx="5435768"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6E88CC05-5984-4661-94A2-4BD7378D4A3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272154670"/>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Lab exercise layout -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a:t>
            </a:r>
          </a:p>
        </p:txBody>
      </p:sp>
      <p:sp>
        <p:nvSpPr>
          <p:cNvPr id="14" name="Text Placeholder 4"/>
          <p:cNvSpPr>
            <a:spLocks noGrp="1"/>
          </p:cNvSpPr>
          <p:nvPr>
            <p:ph type="body" sz="quarter" idx="15" hasCustomPrompt="1"/>
          </p:nvPr>
        </p:nvSpPr>
        <p:spPr>
          <a:xfrm>
            <a:off x="432090" y="1456896"/>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89"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4277544"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8" name="Text Placeholder 3">
            <a:extLst>
              <a:ext uri="{FF2B5EF4-FFF2-40B4-BE49-F238E27FC236}">
                <a16:creationId xmlns:a16="http://schemas.microsoft.com/office/drawing/2014/main" id="{BAA6534B-85AD-4091-8AA3-8445CC36C8FE}"/>
              </a:ext>
            </a:extLst>
          </p:cNvPr>
          <p:cNvSpPr>
            <a:spLocks noGrp="1"/>
          </p:cNvSpPr>
          <p:nvPr>
            <p:ph type="body" sz="quarter" idx="18"/>
          </p:nvPr>
        </p:nvSpPr>
        <p:spPr>
          <a:xfrm>
            <a:off x="8123000"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7A1D06E4-7443-4456-ADAE-C5553142053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855275382"/>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Lab exercise layout -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a:t>
            </a:r>
          </a:p>
        </p:txBody>
      </p:sp>
      <p:sp>
        <p:nvSpPr>
          <p:cNvPr id="14" name="Text Placeholder 4"/>
          <p:cNvSpPr>
            <a:spLocks noGrp="1"/>
          </p:cNvSpPr>
          <p:nvPr>
            <p:ph type="body" sz="quarter" idx="15" hasCustomPrompt="1"/>
          </p:nvPr>
        </p:nvSpPr>
        <p:spPr>
          <a:xfrm>
            <a:off x="432090" y="1456896"/>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89"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4277544"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8" name="Text Placeholder 3">
            <a:extLst>
              <a:ext uri="{FF2B5EF4-FFF2-40B4-BE49-F238E27FC236}">
                <a16:creationId xmlns:a16="http://schemas.microsoft.com/office/drawing/2014/main" id="{BAA6534B-85AD-4091-8AA3-8445CC36C8FE}"/>
              </a:ext>
            </a:extLst>
          </p:cNvPr>
          <p:cNvSpPr>
            <a:spLocks noGrp="1"/>
          </p:cNvSpPr>
          <p:nvPr>
            <p:ph type="body" sz="quarter" idx="18"/>
          </p:nvPr>
        </p:nvSpPr>
        <p:spPr>
          <a:xfrm>
            <a:off x="8123000"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9" name="Text Placeholder 3">
            <a:extLst>
              <a:ext uri="{FF2B5EF4-FFF2-40B4-BE49-F238E27FC236}">
                <a16:creationId xmlns:a16="http://schemas.microsoft.com/office/drawing/2014/main" id="{E6D80433-266B-4248-A258-DDF54D650DFC}"/>
              </a:ext>
            </a:extLst>
          </p:cNvPr>
          <p:cNvSpPr>
            <a:spLocks noGrp="1"/>
          </p:cNvSpPr>
          <p:nvPr>
            <p:ph type="body" sz="quarter" idx="19"/>
          </p:nvPr>
        </p:nvSpPr>
        <p:spPr>
          <a:xfrm>
            <a:off x="432089"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10" name="Text Placeholder 3">
            <a:extLst>
              <a:ext uri="{FF2B5EF4-FFF2-40B4-BE49-F238E27FC236}">
                <a16:creationId xmlns:a16="http://schemas.microsoft.com/office/drawing/2014/main" id="{1CFB4F84-2AE0-40B1-A3E4-5505E85C8B2E}"/>
              </a:ext>
            </a:extLst>
          </p:cNvPr>
          <p:cNvSpPr>
            <a:spLocks noGrp="1"/>
          </p:cNvSpPr>
          <p:nvPr>
            <p:ph type="body" sz="quarter" idx="20"/>
          </p:nvPr>
        </p:nvSpPr>
        <p:spPr>
          <a:xfrm>
            <a:off x="4277544"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11" name="Text Placeholder 3">
            <a:extLst>
              <a:ext uri="{FF2B5EF4-FFF2-40B4-BE49-F238E27FC236}">
                <a16:creationId xmlns:a16="http://schemas.microsoft.com/office/drawing/2014/main" id="{E6BF108F-CD54-497C-81CA-E67ED2BA7279}"/>
              </a:ext>
            </a:extLst>
          </p:cNvPr>
          <p:cNvSpPr>
            <a:spLocks noGrp="1"/>
          </p:cNvSpPr>
          <p:nvPr>
            <p:ph type="body" sz="quarter" idx="21"/>
          </p:nvPr>
        </p:nvSpPr>
        <p:spPr>
          <a:xfrm>
            <a:off x="8123000"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B097EA0F-56BD-4B59-86D1-C17851D8F2F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253742761"/>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ext option_2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66708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980724"/>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3F2E7435-DA42-4296-B846-4E91740D178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90639091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6B114-BE9B-4E96-A096-4FB523E60285}"/>
              </a:ext>
            </a:extLst>
          </p:cNvPr>
          <p:cNvSpPr>
            <a:spLocks noGrp="1"/>
          </p:cNvSpPr>
          <p:nvPr>
            <p:ph type="title"/>
          </p:nvPr>
        </p:nvSpPr>
        <p:spPr>
          <a:xfrm>
            <a:off x="839788" y="365125"/>
            <a:ext cx="10515600" cy="1325563"/>
          </a:xfrm>
        </p:spPr>
        <p:txBody>
          <a:bodyPr/>
          <a:lstStyle/>
          <a:p>
            <a:r>
              <a:rPr lang="en-US"/>
              <a:t>Click to edit Master title style</a:t>
            </a:r>
            <a:endParaRPr lang="es-MX"/>
          </a:p>
        </p:txBody>
      </p:sp>
      <p:sp>
        <p:nvSpPr>
          <p:cNvPr id="3" name="Text Placeholder 2">
            <a:extLst>
              <a:ext uri="{FF2B5EF4-FFF2-40B4-BE49-F238E27FC236}">
                <a16:creationId xmlns:a16="http://schemas.microsoft.com/office/drawing/2014/main" id="{D52C15F8-003E-441F-BC1A-75F03854472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1B38824-AC0E-4E8A-9CD6-D1BB6BBB9DE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5" name="Text Placeholder 4">
            <a:extLst>
              <a:ext uri="{FF2B5EF4-FFF2-40B4-BE49-F238E27FC236}">
                <a16:creationId xmlns:a16="http://schemas.microsoft.com/office/drawing/2014/main" id="{DF41F487-AE40-405B-8D86-C195B5DBCD7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EE0171A-5BD6-4B3E-BB79-7DB5D0AB52F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7" name="Date Placeholder 6">
            <a:extLst>
              <a:ext uri="{FF2B5EF4-FFF2-40B4-BE49-F238E27FC236}">
                <a16:creationId xmlns:a16="http://schemas.microsoft.com/office/drawing/2014/main" id="{13B23A1E-6C56-4254-BC70-30542658CDED}"/>
              </a:ext>
            </a:extLst>
          </p:cNvPr>
          <p:cNvSpPr>
            <a:spLocks noGrp="1"/>
          </p:cNvSpPr>
          <p:nvPr>
            <p:ph type="dt" sz="half" idx="10"/>
          </p:nvPr>
        </p:nvSpPr>
        <p:spPr/>
        <p:txBody>
          <a:bodyPr/>
          <a:lstStyle/>
          <a:p>
            <a:fld id="{9EB44E5D-3C17-403F-87E6-3D81F47321A2}" type="datetimeFigureOut">
              <a:rPr lang="es-MX" smtClean="0"/>
              <a:t>22/12/2022</a:t>
            </a:fld>
            <a:endParaRPr lang="es-MX"/>
          </a:p>
        </p:txBody>
      </p:sp>
      <p:sp>
        <p:nvSpPr>
          <p:cNvPr id="8" name="Footer Placeholder 7">
            <a:extLst>
              <a:ext uri="{FF2B5EF4-FFF2-40B4-BE49-F238E27FC236}">
                <a16:creationId xmlns:a16="http://schemas.microsoft.com/office/drawing/2014/main" id="{74D74A51-8B7E-4683-B175-8D28EE10E947}"/>
              </a:ext>
            </a:extLst>
          </p:cNvPr>
          <p:cNvSpPr>
            <a:spLocks noGrp="1"/>
          </p:cNvSpPr>
          <p:nvPr>
            <p:ph type="ftr" sz="quarter" idx="11"/>
          </p:nvPr>
        </p:nvSpPr>
        <p:spPr/>
        <p:txBody>
          <a:bodyPr/>
          <a:lstStyle/>
          <a:p>
            <a:endParaRPr lang="es-MX"/>
          </a:p>
        </p:txBody>
      </p:sp>
      <p:sp>
        <p:nvSpPr>
          <p:cNvPr id="9" name="Slide Number Placeholder 8">
            <a:extLst>
              <a:ext uri="{FF2B5EF4-FFF2-40B4-BE49-F238E27FC236}">
                <a16:creationId xmlns:a16="http://schemas.microsoft.com/office/drawing/2014/main" id="{0FDDC214-9097-4CAC-BEF2-5BA4CC3013B5}"/>
              </a:ext>
            </a:extLst>
          </p:cNvPr>
          <p:cNvSpPr>
            <a:spLocks noGrp="1"/>
          </p:cNvSpPr>
          <p:nvPr>
            <p:ph type="sldNum" sz="quarter" idx="12"/>
          </p:nvPr>
        </p:nvSpPr>
        <p:spPr/>
        <p:txBody>
          <a:bodyPr/>
          <a:lstStyle/>
          <a:p>
            <a:fld id="{C3060709-F844-411B-9053-20D4D5356A82}" type="slidenum">
              <a:rPr lang="es-MX" smtClean="0"/>
              <a:t>‹#›</a:t>
            </a:fld>
            <a:endParaRPr lang="es-MX"/>
          </a:p>
        </p:txBody>
      </p:sp>
    </p:spTree>
    <p:extLst>
      <p:ext uri="{BB962C8B-B14F-4D97-AF65-F5344CB8AC3E}">
        <p14:creationId xmlns:p14="http://schemas.microsoft.com/office/powerpoint/2010/main" val="92035819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ext option_3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450308"/>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546889"/>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3359E8F-F4BC-46D9-A456-1AEF499C6D31}"/>
              </a:ext>
              <a:ext uri="{C183D7F6-B498-43B3-948B-1728B52AA6E4}">
                <adec:decorative xmlns:adec="http://schemas.microsoft.com/office/drawing/2017/decorative" val="1"/>
              </a:ext>
            </a:extLst>
          </p:cNvPr>
          <p:cNvCxnSpPr>
            <a:cxnSpLocks/>
          </p:cNvCxnSpPr>
          <p:nvPr userDrawn="1"/>
        </p:nvCxnSpPr>
        <p:spPr>
          <a:xfrm>
            <a:off x="1568744" y="354014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636882"/>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7A2B48ED-C92C-41E9-BE87-4EFFC145567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86281675"/>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ext option_4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450308"/>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546889"/>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3359E8F-F4BC-46D9-A456-1AEF499C6D31}"/>
              </a:ext>
              <a:ext uri="{C183D7F6-B498-43B3-948B-1728B52AA6E4}">
                <adec:decorative xmlns:adec="http://schemas.microsoft.com/office/drawing/2017/decorative" val="1"/>
              </a:ext>
            </a:extLst>
          </p:cNvPr>
          <p:cNvCxnSpPr>
            <a:cxnSpLocks/>
          </p:cNvCxnSpPr>
          <p:nvPr userDrawn="1"/>
        </p:nvCxnSpPr>
        <p:spPr>
          <a:xfrm>
            <a:off x="1568744" y="354014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636882"/>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15248E5B-B35D-43BA-B0E9-DDA9F982CABC}"/>
              </a:ext>
              <a:ext uri="{C183D7F6-B498-43B3-948B-1728B52AA6E4}">
                <adec:decorative xmlns:adec="http://schemas.microsoft.com/office/drawing/2017/decorative" val="1"/>
              </a:ext>
            </a:extLst>
          </p:cNvPr>
          <p:cNvCxnSpPr>
            <a:cxnSpLocks/>
          </p:cNvCxnSpPr>
          <p:nvPr userDrawn="1"/>
        </p:nvCxnSpPr>
        <p:spPr>
          <a:xfrm>
            <a:off x="1568744" y="4629985"/>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726875"/>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84CDC89F-49F0-4D24-9E6F-B7B972EB3B8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002392393"/>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ext option_5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five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8C7A5BA-6D5F-4F89-8133-5E7B5AFA5388}"/>
              </a:ext>
              <a:ext uri="{C183D7F6-B498-43B3-948B-1728B52AA6E4}">
                <adec:decorative xmlns:adec="http://schemas.microsoft.com/office/drawing/2017/decorative" val="1"/>
              </a:ext>
            </a:extLst>
          </p:cNvPr>
          <p:cNvCxnSpPr>
            <a:cxnSpLocks/>
          </p:cNvCxnSpPr>
          <p:nvPr userDrawn="1"/>
        </p:nvCxnSpPr>
        <p:spPr>
          <a:xfrm>
            <a:off x="1568744" y="2412957"/>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47217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CBD0695E-5B97-44BE-B0A8-F9214D354151}"/>
              </a:ext>
              <a:ext uri="{C183D7F6-B498-43B3-948B-1728B52AA6E4}">
                <adec:decorative xmlns:adec="http://schemas.microsoft.com/office/drawing/2017/decorative" val="1"/>
              </a:ext>
            </a:extLst>
          </p:cNvPr>
          <p:cNvCxnSpPr>
            <a:cxnSpLocks/>
          </p:cNvCxnSpPr>
          <p:nvPr userDrawn="1"/>
        </p:nvCxnSpPr>
        <p:spPr>
          <a:xfrm>
            <a:off x="1568744" y="3428093"/>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487457"/>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0" name="Straight Connector 9">
            <a:extLst>
              <a:ext uri="{FF2B5EF4-FFF2-40B4-BE49-F238E27FC236}">
                <a16:creationId xmlns:a16="http://schemas.microsoft.com/office/drawing/2014/main" id="{D602F602-8AD2-44FB-96AC-197B0B03616F}"/>
              </a:ext>
              <a:ext uri="{C183D7F6-B498-43B3-948B-1728B52AA6E4}">
                <adec:decorative xmlns:adec="http://schemas.microsoft.com/office/drawing/2017/decorative" val="1"/>
              </a:ext>
            </a:extLst>
          </p:cNvPr>
          <p:cNvCxnSpPr>
            <a:cxnSpLocks/>
          </p:cNvCxnSpPr>
          <p:nvPr userDrawn="1"/>
        </p:nvCxnSpPr>
        <p:spPr>
          <a:xfrm>
            <a:off x="1568744" y="4443230"/>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502737"/>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1" name="Straight Connector 10">
            <a:extLst>
              <a:ext uri="{FF2B5EF4-FFF2-40B4-BE49-F238E27FC236}">
                <a16:creationId xmlns:a16="http://schemas.microsoft.com/office/drawing/2014/main" id="{C5EE9FF8-98D9-46AE-9E3D-2F72E00C7752}"/>
              </a:ext>
              <a:ext uri="{C183D7F6-B498-43B3-948B-1728B52AA6E4}">
                <adec:decorative xmlns:adec="http://schemas.microsoft.com/office/drawing/2017/decorative" val="1"/>
              </a:ext>
            </a:extLst>
          </p:cNvPr>
          <p:cNvCxnSpPr>
            <a:cxnSpLocks/>
          </p:cNvCxnSpPr>
          <p:nvPr userDrawn="1"/>
        </p:nvCxnSpPr>
        <p:spPr>
          <a:xfrm>
            <a:off x="1568744" y="545836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568744" y="5518016"/>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4ED2AB97-27A5-4C49-966A-5D75D13B8CC2}"/>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321228743"/>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ext option_6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six rows</a:t>
            </a:r>
          </a:p>
        </p:txBody>
      </p:sp>
      <p:sp>
        <p:nvSpPr>
          <p:cNvPr id="5" name="Text Placeholder 4"/>
          <p:cNvSpPr>
            <a:spLocks noGrp="1"/>
          </p:cNvSpPr>
          <p:nvPr>
            <p:ph type="body" sz="quarter" idx="11" hasCustomPrompt="1"/>
          </p:nvPr>
        </p:nvSpPr>
        <p:spPr>
          <a:xfrm>
            <a:off x="1389459" y="1456896"/>
            <a:ext cx="10383899" cy="728448"/>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91176662-41A1-45F5-9F2A-CB3D5785A657}"/>
              </a:ext>
              <a:ext uri="{C183D7F6-B498-43B3-948B-1728B52AA6E4}">
                <adec:decorative xmlns:adec="http://schemas.microsoft.com/office/drawing/2017/decorative" val="1"/>
              </a:ext>
            </a:extLst>
          </p:cNvPr>
          <p:cNvCxnSpPr>
            <a:cxnSpLocks/>
          </p:cNvCxnSpPr>
          <p:nvPr userDrawn="1"/>
        </p:nvCxnSpPr>
        <p:spPr>
          <a:xfrm>
            <a:off x="1403101" y="2244505"/>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389459" y="2303329"/>
            <a:ext cx="10383899" cy="728448"/>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0" name="Straight Connector 9">
            <a:extLst>
              <a:ext uri="{FF2B5EF4-FFF2-40B4-BE49-F238E27FC236}">
                <a16:creationId xmlns:a16="http://schemas.microsoft.com/office/drawing/2014/main" id="{F1B8295B-9399-43B5-961D-6D1444246663}"/>
              </a:ext>
              <a:ext uri="{C183D7F6-B498-43B3-948B-1728B52AA6E4}">
                <adec:decorative xmlns:adec="http://schemas.microsoft.com/office/drawing/2017/decorative" val="1"/>
              </a:ext>
            </a:extLst>
          </p:cNvPr>
          <p:cNvCxnSpPr>
            <a:cxnSpLocks/>
          </p:cNvCxnSpPr>
          <p:nvPr userDrawn="1"/>
        </p:nvCxnSpPr>
        <p:spPr>
          <a:xfrm>
            <a:off x="1403101" y="3090816"/>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389459" y="3149762"/>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5" name="Straight Connector 14">
            <a:extLst>
              <a:ext uri="{FF2B5EF4-FFF2-40B4-BE49-F238E27FC236}">
                <a16:creationId xmlns:a16="http://schemas.microsoft.com/office/drawing/2014/main" id="{8661FE75-B00C-4695-B37C-FB53546A5F0A}"/>
              </a:ext>
              <a:ext uri="{C183D7F6-B498-43B3-948B-1728B52AA6E4}">
                <adec:decorative xmlns:adec="http://schemas.microsoft.com/office/drawing/2017/decorative" val="1"/>
              </a:ext>
            </a:extLst>
          </p:cNvPr>
          <p:cNvCxnSpPr>
            <a:cxnSpLocks/>
          </p:cNvCxnSpPr>
          <p:nvPr userDrawn="1"/>
        </p:nvCxnSpPr>
        <p:spPr>
          <a:xfrm>
            <a:off x="1403101" y="3937128"/>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389459" y="3996194"/>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1" name="Straight Connector 10">
            <a:extLst>
              <a:ext uri="{FF2B5EF4-FFF2-40B4-BE49-F238E27FC236}">
                <a16:creationId xmlns:a16="http://schemas.microsoft.com/office/drawing/2014/main" id="{44FEBE66-8971-4138-8B29-7373BB7CD1B7}"/>
              </a:ext>
              <a:ext uri="{C183D7F6-B498-43B3-948B-1728B52AA6E4}">
                <adec:decorative xmlns:adec="http://schemas.microsoft.com/office/drawing/2017/decorative" val="1"/>
              </a:ext>
            </a:extLst>
          </p:cNvPr>
          <p:cNvCxnSpPr>
            <a:cxnSpLocks/>
          </p:cNvCxnSpPr>
          <p:nvPr userDrawn="1"/>
        </p:nvCxnSpPr>
        <p:spPr>
          <a:xfrm>
            <a:off x="1403101" y="4783440"/>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389459" y="4842627"/>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2" name="Straight Connector 11">
            <a:extLst>
              <a:ext uri="{FF2B5EF4-FFF2-40B4-BE49-F238E27FC236}">
                <a16:creationId xmlns:a16="http://schemas.microsoft.com/office/drawing/2014/main" id="{EE9B15D9-25BA-4AE3-B36D-961D8C817DC1}"/>
              </a:ext>
              <a:ext uri="{C183D7F6-B498-43B3-948B-1728B52AA6E4}">
                <adec:decorative xmlns:adec="http://schemas.microsoft.com/office/drawing/2017/decorative" val="1"/>
              </a:ext>
            </a:extLst>
          </p:cNvPr>
          <p:cNvCxnSpPr>
            <a:cxnSpLocks/>
          </p:cNvCxnSpPr>
          <p:nvPr userDrawn="1"/>
        </p:nvCxnSpPr>
        <p:spPr>
          <a:xfrm>
            <a:off x="1403101" y="5629751"/>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4349BD30-0784-4B45-BEA2-C53624DF62CA}"/>
              </a:ext>
            </a:extLst>
          </p:cNvPr>
          <p:cNvSpPr>
            <a:spLocks noGrp="1"/>
          </p:cNvSpPr>
          <p:nvPr>
            <p:ph type="body" sz="quarter" idx="30" hasCustomPrompt="1"/>
          </p:nvPr>
        </p:nvSpPr>
        <p:spPr>
          <a:xfrm>
            <a:off x="1389459" y="5689059"/>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EA2F36BF-4C66-4F60-9687-8A7789E05AB2}"/>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227934688"/>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ext option- Text three rows &amp; 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 &amp; two columns</a:t>
            </a:r>
          </a:p>
        </p:txBody>
      </p:sp>
      <p:sp>
        <p:nvSpPr>
          <p:cNvPr id="5" name="Text Placeholder 4"/>
          <p:cNvSpPr>
            <a:spLocks noGrp="1"/>
          </p:cNvSpPr>
          <p:nvPr>
            <p:ph type="body" sz="quarter" idx="11" hasCustomPrompt="1"/>
          </p:nvPr>
        </p:nvSpPr>
        <p:spPr>
          <a:xfrm>
            <a:off x="1568744" y="1456896"/>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cxnSp>
        <p:nvCxnSpPr>
          <p:cNvPr id="13" name="Straight Connector 12">
            <a:extLst>
              <a:ext uri="{FF2B5EF4-FFF2-40B4-BE49-F238E27FC236}">
                <a16:creationId xmlns:a16="http://schemas.microsoft.com/office/drawing/2014/main" id="{B2BC2D45-166A-42A4-BFA4-B0E61DE53CD1}"/>
              </a:ext>
              <a:ext uri="{C183D7F6-B498-43B3-948B-1728B52AA6E4}">
                <adec:decorative xmlns:adec="http://schemas.microsoft.com/office/drawing/2017/decorative" val="1"/>
              </a:ext>
            </a:extLst>
          </p:cNvPr>
          <p:cNvCxnSpPr>
            <a:cxnSpLocks/>
          </p:cNvCxnSpPr>
          <p:nvPr userDrawn="1"/>
        </p:nvCxnSpPr>
        <p:spPr>
          <a:xfrm>
            <a:off x="1568744" y="2875108"/>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3021452"/>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5" name="Straight Connector 14">
            <a:extLst>
              <a:ext uri="{FF2B5EF4-FFF2-40B4-BE49-F238E27FC236}">
                <a16:creationId xmlns:a16="http://schemas.microsoft.com/office/drawing/2014/main" id="{C17E5589-50A4-4ADA-A3D2-DFB8558FE78E}"/>
              </a:ext>
              <a:ext uri="{C183D7F6-B498-43B3-948B-1728B52AA6E4}">
                <adec:decorative xmlns:adec="http://schemas.microsoft.com/office/drawing/2017/decorative" val="1"/>
              </a:ext>
            </a:extLst>
          </p:cNvPr>
          <p:cNvCxnSpPr>
            <a:cxnSpLocks/>
          </p:cNvCxnSpPr>
          <p:nvPr userDrawn="1"/>
        </p:nvCxnSpPr>
        <p:spPr>
          <a:xfrm>
            <a:off x="1568744" y="4439664"/>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4586007"/>
            <a:ext cx="4393416" cy="1271868"/>
          </a:xfrm>
        </p:spPr>
        <p:txBody>
          <a:bodyPr wrap="square" lIns="0" tIns="0" rIns="0" bIns="0" anchor="t">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sp>
        <p:nvSpPr>
          <p:cNvPr id="29" name="Text Placeholder 4">
            <a:extLst>
              <a:ext uri="{FF2B5EF4-FFF2-40B4-BE49-F238E27FC236}">
                <a16:creationId xmlns:a16="http://schemas.microsoft.com/office/drawing/2014/main" id="{54CEFA1A-4B05-414F-9E00-66A809EDEFE4}"/>
              </a:ext>
            </a:extLst>
          </p:cNvPr>
          <p:cNvSpPr>
            <a:spLocks noGrp="1"/>
          </p:cNvSpPr>
          <p:nvPr>
            <p:ph type="body" sz="quarter" idx="31" hasCustomPrompt="1"/>
          </p:nvPr>
        </p:nvSpPr>
        <p:spPr>
          <a:xfrm>
            <a:off x="7379942" y="1456896"/>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7" name="Straight Connector 16">
            <a:extLst>
              <a:ext uri="{FF2B5EF4-FFF2-40B4-BE49-F238E27FC236}">
                <a16:creationId xmlns:a16="http://schemas.microsoft.com/office/drawing/2014/main" id="{599F4609-3CD7-4077-B992-04F71C504EF4}"/>
              </a:ext>
              <a:ext uri="{C183D7F6-B498-43B3-948B-1728B52AA6E4}">
                <adec:decorative xmlns:adec="http://schemas.microsoft.com/office/drawing/2017/decorative" val="1"/>
              </a:ext>
            </a:extLst>
          </p:cNvPr>
          <p:cNvCxnSpPr>
            <a:cxnSpLocks/>
          </p:cNvCxnSpPr>
          <p:nvPr userDrawn="1"/>
        </p:nvCxnSpPr>
        <p:spPr>
          <a:xfrm>
            <a:off x="7379943" y="2875108"/>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0" name="Text Placeholder 4">
            <a:extLst>
              <a:ext uri="{FF2B5EF4-FFF2-40B4-BE49-F238E27FC236}">
                <a16:creationId xmlns:a16="http://schemas.microsoft.com/office/drawing/2014/main" id="{02C874C0-C1A3-4ED0-BF17-8BE11B4FE347}"/>
              </a:ext>
            </a:extLst>
          </p:cNvPr>
          <p:cNvSpPr>
            <a:spLocks noGrp="1"/>
          </p:cNvSpPr>
          <p:nvPr>
            <p:ph type="body" sz="quarter" idx="32" hasCustomPrompt="1"/>
          </p:nvPr>
        </p:nvSpPr>
        <p:spPr>
          <a:xfrm>
            <a:off x="7379942" y="3021452"/>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9" name="Straight Connector 18">
            <a:extLst>
              <a:ext uri="{FF2B5EF4-FFF2-40B4-BE49-F238E27FC236}">
                <a16:creationId xmlns:a16="http://schemas.microsoft.com/office/drawing/2014/main" id="{0C2F439E-21AC-47A7-8FF2-2B3B30023C2D}"/>
              </a:ext>
              <a:ext uri="{C183D7F6-B498-43B3-948B-1728B52AA6E4}">
                <adec:decorative xmlns:adec="http://schemas.microsoft.com/office/drawing/2017/decorative" val="1"/>
              </a:ext>
            </a:extLst>
          </p:cNvPr>
          <p:cNvCxnSpPr>
            <a:cxnSpLocks/>
          </p:cNvCxnSpPr>
          <p:nvPr userDrawn="1"/>
        </p:nvCxnSpPr>
        <p:spPr>
          <a:xfrm>
            <a:off x="7379943" y="4439664"/>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1" name="Text Placeholder 4">
            <a:extLst>
              <a:ext uri="{FF2B5EF4-FFF2-40B4-BE49-F238E27FC236}">
                <a16:creationId xmlns:a16="http://schemas.microsoft.com/office/drawing/2014/main" id="{701E062B-EA26-4EF1-AF73-1C12084A43D1}"/>
              </a:ext>
            </a:extLst>
          </p:cNvPr>
          <p:cNvSpPr>
            <a:spLocks noGrp="1"/>
          </p:cNvSpPr>
          <p:nvPr>
            <p:ph type="body" sz="quarter" idx="33" hasCustomPrompt="1"/>
          </p:nvPr>
        </p:nvSpPr>
        <p:spPr>
          <a:xfrm>
            <a:off x="7379942" y="4586007"/>
            <a:ext cx="4393416" cy="1271868"/>
          </a:xfrm>
        </p:spPr>
        <p:txBody>
          <a:bodyPr wrap="square" lIns="0" tIns="0" rIns="0" bIns="0" anchor="t">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sp>
        <p:nvSpPr>
          <p:cNvPr id="2" name="Footer Placeholder 1">
            <a:extLst>
              <a:ext uri="{FF2B5EF4-FFF2-40B4-BE49-F238E27FC236}">
                <a16:creationId xmlns:a16="http://schemas.microsoft.com/office/drawing/2014/main" id="{AFC478E9-3BC1-400C-AA34-1E1599FAEDDC}"/>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39008582"/>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ext option- Text five rows &amp; 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five rows &amp; two columns</a:t>
            </a:r>
          </a:p>
        </p:txBody>
      </p:sp>
      <p:sp>
        <p:nvSpPr>
          <p:cNvPr id="5" name="Text Placeholder 4"/>
          <p:cNvSpPr>
            <a:spLocks noGrp="1"/>
          </p:cNvSpPr>
          <p:nvPr>
            <p:ph type="body" sz="quarter" idx="11" hasCustomPrompt="1"/>
          </p:nvPr>
        </p:nvSpPr>
        <p:spPr>
          <a:xfrm>
            <a:off x="1568744" y="145689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cxnSp>
        <p:nvCxnSpPr>
          <p:cNvPr id="13" name="Straight Connector 12">
            <a:extLst>
              <a:ext uri="{FF2B5EF4-FFF2-40B4-BE49-F238E27FC236}">
                <a16:creationId xmlns:a16="http://schemas.microsoft.com/office/drawing/2014/main" id="{99FD6DBF-9FC0-43E4-BB25-187F987ED548}"/>
              </a:ext>
              <a:ext uri="{C183D7F6-B498-43B3-948B-1728B52AA6E4}">
                <adec:decorative xmlns:adec="http://schemas.microsoft.com/office/drawing/2017/decorative" val="1"/>
              </a:ext>
            </a:extLst>
          </p:cNvPr>
          <p:cNvCxnSpPr>
            <a:cxnSpLocks/>
          </p:cNvCxnSpPr>
          <p:nvPr userDrawn="1"/>
        </p:nvCxnSpPr>
        <p:spPr>
          <a:xfrm>
            <a:off x="1568744" y="2412957"/>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47217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5" name="Straight Connector 14">
            <a:extLst>
              <a:ext uri="{FF2B5EF4-FFF2-40B4-BE49-F238E27FC236}">
                <a16:creationId xmlns:a16="http://schemas.microsoft.com/office/drawing/2014/main" id="{BCEDF675-8A34-4183-9100-9743BB5854C2}"/>
              </a:ext>
              <a:ext uri="{C183D7F6-B498-43B3-948B-1728B52AA6E4}">
                <adec:decorative xmlns:adec="http://schemas.microsoft.com/office/drawing/2017/decorative" val="1"/>
              </a:ext>
            </a:extLst>
          </p:cNvPr>
          <p:cNvCxnSpPr>
            <a:cxnSpLocks/>
          </p:cNvCxnSpPr>
          <p:nvPr userDrawn="1"/>
        </p:nvCxnSpPr>
        <p:spPr>
          <a:xfrm>
            <a:off x="1568744" y="3428093"/>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48745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7" name="Straight Connector 16">
            <a:extLst>
              <a:ext uri="{FF2B5EF4-FFF2-40B4-BE49-F238E27FC236}">
                <a16:creationId xmlns:a16="http://schemas.microsoft.com/office/drawing/2014/main" id="{389062B4-E38A-48D0-9FC3-A198B27C2B9D}"/>
              </a:ext>
              <a:ext uri="{C183D7F6-B498-43B3-948B-1728B52AA6E4}">
                <adec:decorative xmlns:adec="http://schemas.microsoft.com/office/drawing/2017/decorative" val="1"/>
              </a:ext>
            </a:extLst>
          </p:cNvPr>
          <p:cNvCxnSpPr>
            <a:cxnSpLocks/>
          </p:cNvCxnSpPr>
          <p:nvPr userDrawn="1"/>
        </p:nvCxnSpPr>
        <p:spPr>
          <a:xfrm>
            <a:off x="1568744" y="4443230"/>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50273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9" name="Straight Connector 18">
            <a:extLst>
              <a:ext uri="{FF2B5EF4-FFF2-40B4-BE49-F238E27FC236}">
                <a16:creationId xmlns:a16="http://schemas.microsoft.com/office/drawing/2014/main" id="{0FBA8527-2F9F-46AE-A168-2E369F0A4E4C}"/>
              </a:ext>
              <a:ext uri="{C183D7F6-B498-43B3-948B-1728B52AA6E4}">
                <adec:decorative xmlns:adec="http://schemas.microsoft.com/office/drawing/2017/decorative" val="1"/>
              </a:ext>
            </a:extLst>
          </p:cNvPr>
          <p:cNvCxnSpPr>
            <a:cxnSpLocks/>
          </p:cNvCxnSpPr>
          <p:nvPr userDrawn="1"/>
        </p:nvCxnSpPr>
        <p:spPr>
          <a:xfrm>
            <a:off x="1568744" y="5458366"/>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568744" y="5518016"/>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sp>
        <p:nvSpPr>
          <p:cNvPr id="29" name="Text Placeholder 4">
            <a:extLst>
              <a:ext uri="{FF2B5EF4-FFF2-40B4-BE49-F238E27FC236}">
                <a16:creationId xmlns:a16="http://schemas.microsoft.com/office/drawing/2014/main" id="{54CEFA1A-4B05-414F-9E00-66A809EDEFE4}"/>
              </a:ext>
            </a:extLst>
          </p:cNvPr>
          <p:cNvSpPr>
            <a:spLocks noGrp="1"/>
          </p:cNvSpPr>
          <p:nvPr>
            <p:ph type="body" sz="quarter" idx="31" hasCustomPrompt="1"/>
          </p:nvPr>
        </p:nvSpPr>
        <p:spPr>
          <a:xfrm>
            <a:off x="7379942" y="145689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1" name="Straight Connector 20">
            <a:extLst>
              <a:ext uri="{FF2B5EF4-FFF2-40B4-BE49-F238E27FC236}">
                <a16:creationId xmlns:a16="http://schemas.microsoft.com/office/drawing/2014/main" id="{8B458FFC-8336-43D5-A0E5-A4CEF85D5F6D}"/>
              </a:ext>
              <a:ext uri="{C183D7F6-B498-43B3-948B-1728B52AA6E4}">
                <adec:decorative xmlns:adec="http://schemas.microsoft.com/office/drawing/2017/decorative" val="1"/>
              </a:ext>
            </a:extLst>
          </p:cNvPr>
          <p:cNvCxnSpPr>
            <a:cxnSpLocks/>
          </p:cNvCxnSpPr>
          <p:nvPr userDrawn="1"/>
        </p:nvCxnSpPr>
        <p:spPr>
          <a:xfrm>
            <a:off x="7379943" y="2412957"/>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0" name="Text Placeholder 4">
            <a:extLst>
              <a:ext uri="{FF2B5EF4-FFF2-40B4-BE49-F238E27FC236}">
                <a16:creationId xmlns:a16="http://schemas.microsoft.com/office/drawing/2014/main" id="{02C874C0-C1A3-4ED0-BF17-8BE11B4FE347}"/>
              </a:ext>
            </a:extLst>
          </p:cNvPr>
          <p:cNvSpPr>
            <a:spLocks noGrp="1"/>
          </p:cNvSpPr>
          <p:nvPr>
            <p:ph type="body" sz="quarter" idx="32" hasCustomPrompt="1"/>
          </p:nvPr>
        </p:nvSpPr>
        <p:spPr>
          <a:xfrm>
            <a:off x="7379942" y="247217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2" name="Straight Connector 21">
            <a:extLst>
              <a:ext uri="{FF2B5EF4-FFF2-40B4-BE49-F238E27FC236}">
                <a16:creationId xmlns:a16="http://schemas.microsoft.com/office/drawing/2014/main" id="{A8128678-7D34-47E0-BE94-ECE7CD383DD9}"/>
              </a:ext>
              <a:ext uri="{C183D7F6-B498-43B3-948B-1728B52AA6E4}">
                <adec:decorative xmlns:adec="http://schemas.microsoft.com/office/drawing/2017/decorative" val="1"/>
              </a:ext>
            </a:extLst>
          </p:cNvPr>
          <p:cNvCxnSpPr>
            <a:cxnSpLocks/>
          </p:cNvCxnSpPr>
          <p:nvPr userDrawn="1"/>
        </p:nvCxnSpPr>
        <p:spPr>
          <a:xfrm>
            <a:off x="7379943" y="3428093"/>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1" name="Text Placeholder 4">
            <a:extLst>
              <a:ext uri="{FF2B5EF4-FFF2-40B4-BE49-F238E27FC236}">
                <a16:creationId xmlns:a16="http://schemas.microsoft.com/office/drawing/2014/main" id="{701E062B-EA26-4EF1-AF73-1C12084A43D1}"/>
              </a:ext>
            </a:extLst>
          </p:cNvPr>
          <p:cNvSpPr>
            <a:spLocks noGrp="1"/>
          </p:cNvSpPr>
          <p:nvPr>
            <p:ph type="body" sz="quarter" idx="33" hasCustomPrompt="1"/>
          </p:nvPr>
        </p:nvSpPr>
        <p:spPr>
          <a:xfrm>
            <a:off x="7379942" y="348745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3" name="Straight Connector 22">
            <a:extLst>
              <a:ext uri="{FF2B5EF4-FFF2-40B4-BE49-F238E27FC236}">
                <a16:creationId xmlns:a16="http://schemas.microsoft.com/office/drawing/2014/main" id="{70E98085-E858-4C10-983A-14182332938A}"/>
              </a:ext>
              <a:ext uri="{C183D7F6-B498-43B3-948B-1728B52AA6E4}">
                <adec:decorative xmlns:adec="http://schemas.microsoft.com/office/drawing/2017/decorative" val="1"/>
              </a:ext>
            </a:extLst>
          </p:cNvPr>
          <p:cNvCxnSpPr>
            <a:cxnSpLocks/>
          </p:cNvCxnSpPr>
          <p:nvPr userDrawn="1"/>
        </p:nvCxnSpPr>
        <p:spPr>
          <a:xfrm>
            <a:off x="7379943" y="4443230"/>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2" name="Text Placeholder 4">
            <a:extLst>
              <a:ext uri="{FF2B5EF4-FFF2-40B4-BE49-F238E27FC236}">
                <a16:creationId xmlns:a16="http://schemas.microsoft.com/office/drawing/2014/main" id="{234777AC-02E0-4220-86CD-507697625215}"/>
              </a:ext>
            </a:extLst>
          </p:cNvPr>
          <p:cNvSpPr>
            <a:spLocks noGrp="1"/>
          </p:cNvSpPr>
          <p:nvPr>
            <p:ph type="body" sz="quarter" idx="34" hasCustomPrompt="1"/>
          </p:nvPr>
        </p:nvSpPr>
        <p:spPr>
          <a:xfrm>
            <a:off x="7379942" y="450273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4" name="Straight Connector 23">
            <a:extLst>
              <a:ext uri="{FF2B5EF4-FFF2-40B4-BE49-F238E27FC236}">
                <a16:creationId xmlns:a16="http://schemas.microsoft.com/office/drawing/2014/main" id="{683B0E2A-4AAD-468F-8AFA-306B72CCD47E}"/>
              </a:ext>
              <a:ext uri="{C183D7F6-B498-43B3-948B-1728B52AA6E4}">
                <adec:decorative xmlns:adec="http://schemas.microsoft.com/office/drawing/2017/decorative" val="1"/>
              </a:ext>
            </a:extLst>
          </p:cNvPr>
          <p:cNvCxnSpPr>
            <a:cxnSpLocks/>
          </p:cNvCxnSpPr>
          <p:nvPr userDrawn="1"/>
        </p:nvCxnSpPr>
        <p:spPr>
          <a:xfrm>
            <a:off x="7379943" y="5458366"/>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3" name="Text Placeholder 4">
            <a:extLst>
              <a:ext uri="{FF2B5EF4-FFF2-40B4-BE49-F238E27FC236}">
                <a16:creationId xmlns:a16="http://schemas.microsoft.com/office/drawing/2014/main" id="{74535A38-66F8-4A7C-9C33-D0D74D7212FB}"/>
              </a:ext>
            </a:extLst>
          </p:cNvPr>
          <p:cNvSpPr>
            <a:spLocks noGrp="1"/>
          </p:cNvSpPr>
          <p:nvPr>
            <p:ph type="body" sz="quarter" idx="35" hasCustomPrompt="1"/>
          </p:nvPr>
        </p:nvSpPr>
        <p:spPr>
          <a:xfrm>
            <a:off x="7379942" y="5518016"/>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sp>
        <p:nvSpPr>
          <p:cNvPr id="2" name="Footer Placeholder 1">
            <a:extLst>
              <a:ext uri="{FF2B5EF4-FFF2-40B4-BE49-F238E27FC236}">
                <a16:creationId xmlns:a16="http://schemas.microsoft.com/office/drawing/2014/main" id="{C7FD0CAD-A9AA-414D-8022-E74A7083315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552658011"/>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wo columns layou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18642" y="1457323"/>
            <a:ext cx="5578933"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9" name="Text Placeholder 4"/>
          <p:cNvSpPr>
            <a:spLocks noGrp="1"/>
          </p:cNvSpPr>
          <p:nvPr>
            <p:ph type="body" sz="quarter" idx="12" hasCustomPrompt="1"/>
          </p:nvPr>
        </p:nvSpPr>
        <p:spPr>
          <a:xfrm>
            <a:off x="418643" y="2628195"/>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6229350" y="2628195"/>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6195890" y="1457323"/>
            <a:ext cx="5572801"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2" name="Text Placeholder 4">
            <a:extLst>
              <a:ext uri="{FF2B5EF4-FFF2-40B4-BE49-F238E27FC236}">
                <a16:creationId xmlns:a16="http://schemas.microsoft.com/office/drawing/2014/main" id="{FD17C8B0-B5AE-49A5-9196-6DDFF3C810CA}"/>
              </a:ext>
            </a:extLst>
          </p:cNvPr>
          <p:cNvSpPr>
            <a:spLocks noGrp="1"/>
          </p:cNvSpPr>
          <p:nvPr>
            <p:ph type="body" sz="quarter" idx="28" hasCustomPrompt="1"/>
          </p:nvPr>
        </p:nvSpPr>
        <p:spPr>
          <a:xfrm>
            <a:off x="418643" y="3664462"/>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4" name="Text Placeholder 4">
            <a:extLst>
              <a:ext uri="{FF2B5EF4-FFF2-40B4-BE49-F238E27FC236}">
                <a16:creationId xmlns:a16="http://schemas.microsoft.com/office/drawing/2014/main" id="{29F550BE-2661-407F-B7A1-6D20E10A3A2E}"/>
              </a:ext>
            </a:extLst>
          </p:cNvPr>
          <p:cNvSpPr>
            <a:spLocks noGrp="1"/>
          </p:cNvSpPr>
          <p:nvPr>
            <p:ph type="body" sz="quarter" idx="30" hasCustomPrompt="1"/>
          </p:nvPr>
        </p:nvSpPr>
        <p:spPr>
          <a:xfrm>
            <a:off x="6229350" y="3664463"/>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6" name="Text Placeholder 4">
            <a:extLst>
              <a:ext uri="{FF2B5EF4-FFF2-40B4-BE49-F238E27FC236}">
                <a16:creationId xmlns:a16="http://schemas.microsoft.com/office/drawing/2014/main" id="{954D3929-4A01-4CC3-8662-E5CD102A3709}"/>
              </a:ext>
            </a:extLst>
          </p:cNvPr>
          <p:cNvSpPr>
            <a:spLocks noGrp="1"/>
          </p:cNvSpPr>
          <p:nvPr>
            <p:ph type="body" sz="quarter" idx="31" hasCustomPrompt="1"/>
          </p:nvPr>
        </p:nvSpPr>
        <p:spPr>
          <a:xfrm>
            <a:off x="418643" y="4700731"/>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9" name="Text Placeholder 4">
            <a:extLst>
              <a:ext uri="{FF2B5EF4-FFF2-40B4-BE49-F238E27FC236}">
                <a16:creationId xmlns:a16="http://schemas.microsoft.com/office/drawing/2014/main" id="{B24376E6-F329-4374-B56D-DEE4D5D40209}"/>
              </a:ext>
            </a:extLst>
          </p:cNvPr>
          <p:cNvSpPr>
            <a:spLocks noGrp="1"/>
          </p:cNvSpPr>
          <p:nvPr>
            <p:ph type="body" sz="quarter" idx="33" hasCustomPrompt="1"/>
          </p:nvPr>
        </p:nvSpPr>
        <p:spPr>
          <a:xfrm>
            <a:off x="6229350" y="4700731"/>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cxnSp>
        <p:nvCxnSpPr>
          <p:cNvPr id="22" name="Straight Connector 21">
            <a:extLst>
              <a:ext uri="{FF2B5EF4-FFF2-40B4-BE49-F238E27FC236}">
                <a16:creationId xmlns:a16="http://schemas.microsoft.com/office/drawing/2014/main" id="{B1D12B33-C140-4AED-9479-89A1E21BD571}"/>
              </a:ext>
              <a:ext uri="{C183D7F6-B498-43B3-948B-1728B52AA6E4}">
                <adec:decorative xmlns:adec="http://schemas.microsoft.com/office/drawing/2017/decorative" val="1"/>
              </a:ext>
            </a:extLst>
          </p:cNvPr>
          <p:cNvCxnSpPr>
            <a:cxnSpLocks/>
          </p:cNvCxnSpPr>
          <p:nvPr userDrawn="1"/>
        </p:nvCxnSpPr>
        <p:spPr>
          <a:xfrm>
            <a:off x="418643" y="3532700"/>
            <a:ext cx="5578932"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08F18CC-5BC5-4383-99A0-673FC34E152C}"/>
              </a:ext>
              <a:ext uri="{C183D7F6-B498-43B3-948B-1728B52AA6E4}">
                <adec:decorative xmlns:adec="http://schemas.microsoft.com/office/drawing/2017/decorative" val="1"/>
              </a:ext>
            </a:extLst>
          </p:cNvPr>
          <p:cNvCxnSpPr>
            <a:cxnSpLocks/>
          </p:cNvCxnSpPr>
          <p:nvPr userDrawn="1"/>
        </p:nvCxnSpPr>
        <p:spPr>
          <a:xfrm>
            <a:off x="418643" y="4568967"/>
            <a:ext cx="5578932"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6" name="Title 5">
            <a:extLst>
              <a:ext uri="{FF2B5EF4-FFF2-40B4-BE49-F238E27FC236}">
                <a16:creationId xmlns:a16="http://schemas.microsoft.com/office/drawing/2014/main" id="{D8706E9C-EDA2-4EE8-A4D5-886B6F42AFF8}"/>
              </a:ext>
            </a:extLst>
          </p:cNvPr>
          <p:cNvSpPr>
            <a:spLocks noGrp="1"/>
          </p:cNvSpPr>
          <p:nvPr userDrawn="1">
            <p:ph type="title"/>
          </p:nvPr>
        </p:nvSpPr>
        <p:spPr>
          <a:xfrm>
            <a:off x="418643" y="440494"/>
            <a:ext cx="11341268" cy="680196"/>
          </a:xfrm>
        </p:spPr>
        <p:txBody>
          <a:bodyPr/>
          <a:lstStyle/>
          <a:p>
            <a:r>
              <a:rPr lang="en-US"/>
              <a:t>Click to edit Master title style</a:t>
            </a:r>
          </a:p>
        </p:txBody>
      </p:sp>
      <p:cxnSp>
        <p:nvCxnSpPr>
          <p:cNvPr id="29" name="Straight Connector 28">
            <a:extLst>
              <a:ext uri="{FF2B5EF4-FFF2-40B4-BE49-F238E27FC236}">
                <a16:creationId xmlns:a16="http://schemas.microsoft.com/office/drawing/2014/main" id="{F2BE3BA0-8606-422D-8675-3046FD533FB2}"/>
              </a:ext>
              <a:ext uri="{C183D7F6-B498-43B3-948B-1728B52AA6E4}">
                <adec:decorative xmlns:adec="http://schemas.microsoft.com/office/drawing/2017/decorative" val="1"/>
              </a:ext>
            </a:extLst>
          </p:cNvPr>
          <p:cNvCxnSpPr>
            <a:cxnSpLocks/>
          </p:cNvCxnSpPr>
          <p:nvPr userDrawn="1"/>
        </p:nvCxnSpPr>
        <p:spPr>
          <a:xfrm>
            <a:off x="6229350" y="3532700"/>
            <a:ext cx="5538654"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A40603F-992B-4531-B3B1-5196D05EC3B4}"/>
              </a:ext>
              <a:ext uri="{C183D7F6-B498-43B3-948B-1728B52AA6E4}">
                <adec:decorative xmlns:adec="http://schemas.microsoft.com/office/drawing/2017/decorative" val="1"/>
              </a:ext>
            </a:extLst>
          </p:cNvPr>
          <p:cNvCxnSpPr>
            <a:cxnSpLocks/>
          </p:cNvCxnSpPr>
          <p:nvPr userDrawn="1"/>
        </p:nvCxnSpPr>
        <p:spPr>
          <a:xfrm>
            <a:off x="6229350" y="4568967"/>
            <a:ext cx="5538654"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 name="Footer Placeholder 1">
            <a:extLst>
              <a:ext uri="{FF2B5EF4-FFF2-40B4-BE49-F238E27FC236}">
                <a16:creationId xmlns:a16="http://schemas.microsoft.com/office/drawing/2014/main" id="{96EF592D-EEA7-47F4-9146-7AA8A3F44C4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14192061"/>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hree columns layou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18643"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9" name="Text Placeholder 4"/>
          <p:cNvSpPr>
            <a:spLocks noGrp="1"/>
          </p:cNvSpPr>
          <p:nvPr>
            <p:ph type="body" sz="quarter" idx="12" hasCustomPrompt="1"/>
          </p:nvPr>
        </p:nvSpPr>
        <p:spPr>
          <a:xfrm>
            <a:off x="418643" y="2628195"/>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303152"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7" name="Text Placeholder 4"/>
          <p:cNvSpPr>
            <a:spLocks noGrp="1"/>
          </p:cNvSpPr>
          <p:nvPr>
            <p:ph type="body" sz="quarter" idx="18" hasCustomPrompt="1"/>
          </p:nvPr>
        </p:nvSpPr>
        <p:spPr>
          <a:xfrm>
            <a:off x="4303152" y="2628195"/>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161204" y="2628195"/>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139413"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2" name="Text Placeholder 4">
            <a:extLst>
              <a:ext uri="{FF2B5EF4-FFF2-40B4-BE49-F238E27FC236}">
                <a16:creationId xmlns:a16="http://schemas.microsoft.com/office/drawing/2014/main" id="{FD17C8B0-B5AE-49A5-9196-6DDFF3C810CA}"/>
              </a:ext>
            </a:extLst>
          </p:cNvPr>
          <p:cNvSpPr>
            <a:spLocks noGrp="1"/>
          </p:cNvSpPr>
          <p:nvPr>
            <p:ph type="body" sz="quarter" idx="28" hasCustomPrompt="1"/>
          </p:nvPr>
        </p:nvSpPr>
        <p:spPr>
          <a:xfrm>
            <a:off x="418643" y="3664462"/>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3" name="Text Placeholder 4">
            <a:extLst>
              <a:ext uri="{FF2B5EF4-FFF2-40B4-BE49-F238E27FC236}">
                <a16:creationId xmlns:a16="http://schemas.microsoft.com/office/drawing/2014/main" id="{79BC4586-7FC3-4659-9310-CCDD1B8FB8A1}"/>
              </a:ext>
            </a:extLst>
          </p:cNvPr>
          <p:cNvSpPr>
            <a:spLocks noGrp="1"/>
          </p:cNvSpPr>
          <p:nvPr>
            <p:ph type="body" sz="quarter" idx="29" hasCustomPrompt="1"/>
          </p:nvPr>
        </p:nvSpPr>
        <p:spPr>
          <a:xfrm>
            <a:off x="4303152" y="3664463"/>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4" name="Text Placeholder 4">
            <a:extLst>
              <a:ext uri="{FF2B5EF4-FFF2-40B4-BE49-F238E27FC236}">
                <a16:creationId xmlns:a16="http://schemas.microsoft.com/office/drawing/2014/main" id="{29F550BE-2661-407F-B7A1-6D20E10A3A2E}"/>
              </a:ext>
            </a:extLst>
          </p:cNvPr>
          <p:cNvSpPr>
            <a:spLocks noGrp="1"/>
          </p:cNvSpPr>
          <p:nvPr>
            <p:ph type="body" sz="quarter" idx="30" hasCustomPrompt="1"/>
          </p:nvPr>
        </p:nvSpPr>
        <p:spPr>
          <a:xfrm>
            <a:off x="8161204" y="3664463"/>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6" name="Text Placeholder 4">
            <a:extLst>
              <a:ext uri="{FF2B5EF4-FFF2-40B4-BE49-F238E27FC236}">
                <a16:creationId xmlns:a16="http://schemas.microsoft.com/office/drawing/2014/main" id="{954D3929-4A01-4CC3-8662-E5CD102A3709}"/>
              </a:ext>
            </a:extLst>
          </p:cNvPr>
          <p:cNvSpPr>
            <a:spLocks noGrp="1"/>
          </p:cNvSpPr>
          <p:nvPr>
            <p:ph type="body" sz="quarter" idx="31" hasCustomPrompt="1"/>
          </p:nvPr>
        </p:nvSpPr>
        <p:spPr>
          <a:xfrm>
            <a:off x="418643" y="4700731"/>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8" name="Text Placeholder 4">
            <a:extLst>
              <a:ext uri="{FF2B5EF4-FFF2-40B4-BE49-F238E27FC236}">
                <a16:creationId xmlns:a16="http://schemas.microsoft.com/office/drawing/2014/main" id="{284BF132-1328-44E8-A629-D64096388C74}"/>
              </a:ext>
            </a:extLst>
          </p:cNvPr>
          <p:cNvSpPr>
            <a:spLocks noGrp="1"/>
          </p:cNvSpPr>
          <p:nvPr>
            <p:ph type="body" sz="quarter" idx="32" hasCustomPrompt="1"/>
          </p:nvPr>
        </p:nvSpPr>
        <p:spPr>
          <a:xfrm>
            <a:off x="4303152" y="4700731"/>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9" name="Text Placeholder 4">
            <a:extLst>
              <a:ext uri="{FF2B5EF4-FFF2-40B4-BE49-F238E27FC236}">
                <a16:creationId xmlns:a16="http://schemas.microsoft.com/office/drawing/2014/main" id="{B24376E6-F329-4374-B56D-DEE4D5D40209}"/>
              </a:ext>
            </a:extLst>
          </p:cNvPr>
          <p:cNvSpPr>
            <a:spLocks noGrp="1"/>
          </p:cNvSpPr>
          <p:nvPr>
            <p:ph type="body" sz="quarter" idx="33" hasCustomPrompt="1"/>
          </p:nvPr>
        </p:nvSpPr>
        <p:spPr>
          <a:xfrm>
            <a:off x="8161204" y="4700731"/>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cxnSp>
        <p:nvCxnSpPr>
          <p:cNvPr id="22" name="Straight Connector 21">
            <a:extLst>
              <a:ext uri="{FF2B5EF4-FFF2-40B4-BE49-F238E27FC236}">
                <a16:creationId xmlns:a16="http://schemas.microsoft.com/office/drawing/2014/main" id="{B1D12B33-C140-4AED-9479-89A1E21BD571}"/>
              </a:ext>
              <a:ext uri="{C183D7F6-B498-43B3-948B-1728B52AA6E4}">
                <adec:decorative xmlns:adec="http://schemas.microsoft.com/office/drawing/2017/decorative" val="1"/>
              </a:ext>
            </a:extLst>
          </p:cNvPr>
          <p:cNvCxnSpPr>
            <a:cxnSpLocks/>
          </p:cNvCxnSpPr>
          <p:nvPr userDrawn="1"/>
        </p:nvCxnSpPr>
        <p:spPr>
          <a:xfrm>
            <a:off x="418643" y="3532700"/>
            <a:ext cx="3633559"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08F18CC-5BC5-4383-99A0-673FC34E152C}"/>
              </a:ext>
              <a:ext uri="{C183D7F6-B498-43B3-948B-1728B52AA6E4}">
                <adec:decorative xmlns:adec="http://schemas.microsoft.com/office/drawing/2017/decorative" val="1"/>
              </a:ext>
            </a:extLst>
          </p:cNvPr>
          <p:cNvCxnSpPr>
            <a:cxnSpLocks/>
          </p:cNvCxnSpPr>
          <p:nvPr userDrawn="1"/>
        </p:nvCxnSpPr>
        <p:spPr>
          <a:xfrm>
            <a:off x="418643" y="4568967"/>
            <a:ext cx="3633559"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BF3C7B5-A8EA-4ECD-A968-2546248701F3}"/>
              </a:ext>
              <a:ext uri="{C183D7F6-B498-43B3-948B-1728B52AA6E4}">
                <adec:decorative xmlns:adec="http://schemas.microsoft.com/office/drawing/2017/decorative" val="1"/>
              </a:ext>
            </a:extLst>
          </p:cNvPr>
          <p:cNvCxnSpPr>
            <a:cxnSpLocks/>
          </p:cNvCxnSpPr>
          <p:nvPr userDrawn="1"/>
        </p:nvCxnSpPr>
        <p:spPr>
          <a:xfrm>
            <a:off x="4303713" y="3532700"/>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14FEAA1-EB50-4B84-96EB-E171DE39A0A8}"/>
              </a:ext>
              <a:ext uri="{C183D7F6-B498-43B3-948B-1728B52AA6E4}">
                <adec:decorative xmlns:adec="http://schemas.microsoft.com/office/drawing/2017/decorative" val="1"/>
              </a:ext>
            </a:extLst>
          </p:cNvPr>
          <p:cNvCxnSpPr>
            <a:cxnSpLocks/>
          </p:cNvCxnSpPr>
          <p:nvPr userDrawn="1"/>
        </p:nvCxnSpPr>
        <p:spPr>
          <a:xfrm>
            <a:off x="4303713" y="4568967"/>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6" name="Title 5">
            <a:extLst>
              <a:ext uri="{FF2B5EF4-FFF2-40B4-BE49-F238E27FC236}">
                <a16:creationId xmlns:a16="http://schemas.microsoft.com/office/drawing/2014/main" id="{D8706E9C-EDA2-4EE8-A4D5-886B6F42AFF8}"/>
              </a:ext>
            </a:extLst>
          </p:cNvPr>
          <p:cNvSpPr>
            <a:spLocks noGrp="1"/>
          </p:cNvSpPr>
          <p:nvPr userDrawn="1">
            <p:ph type="title"/>
          </p:nvPr>
        </p:nvSpPr>
        <p:spPr>
          <a:xfrm>
            <a:off x="418643" y="440494"/>
            <a:ext cx="11341268" cy="680196"/>
          </a:xfrm>
        </p:spPr>
        <p:txBody>
          <a:bodyPr/>
          <a:lstStyle/>
          <a:p>
            <a:r>
              <a:rPr lang="en-US"/>
              <a:t>Click to edit Master title style</a:t>
            </a:r>
          </a:p>
        </p:txBody>
      </p:sp>
      <p:cxnSp>
        <p:nvCxnSpPr>
          <p:cNvPr id="29" name="Straight Connector 28">
            <a:extLst>
              <a:ext uri="{FF2B5EF4-FFF2-40B4-BE49-F238E27FC236}">
                <a16:creationId xmlns:a16="http://schemas.microsoft.com/office/drawing/2014/main" id="{F2BE3BA0-8606-422D-8675-3046FD533FB2}"/>
              </a:ext>
              <a:ext uri="{C183D7F6-B498-43B3-948B-1728B52AA6E4}">
                <adec:decorative xmlns:adec="http://schemas.microsoft.com/office/drawing/2017/decorative" val="1"/>
              </a:ext>
            </a:extLst>
          </p:cNvPr>
          <p:cNvCxnSpPr>
            <a:cxnSpLocks/>
          </p:cNvCxnSpPr>
          <p:nvPr userDrawn="1"/>
        </p:nvCxnSpPr>
        <p:spPr>
          <a:xfrm>
            <a:off x="8161204" y="3532700"/>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A40603F-992B-4531-B3B1-5196D05EC3B4}"/>
              </a:ext>
              <a:ext uri="{C183D7F6-B498-43B3-948B-1728B52AA6E4}">
                <adec:decorative xmlns:adec="http://schemas.microsoft.com/office/drawing/2017/decorative" val="1"/>
              </a:ext>
            </a:extLst>
          </p:cNvPr>
          <p:cNvCxnSpPr>
            <a:cxnSpLocks/>
          </p:cNvCxnSpPr>
          <p:nvPr userDrawn="1"/>
        </p:nvCxnSpPr>
        <p:spPr>
          <a:xfrm>
            <a:off x="8161204" y="4568967"/>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 name="Footer Placeholder 1">
            <a:extLst>
              <a:ext uri="{FF2B5EF4-FFF2-40B4-BE49-F238E27FC236}">
                <a16:creationId xmlns:a16="http://schemas.microsoft.com/office/drawing/2014/main" id="{B30B5A80-F666-460D-9090-8493217C8FD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718713082"/>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with graphic">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dirty="0"/>
              <a:t>Heading Segoe UI </a:t>
            </a:r>
            <a:r>
              <a:rPr lang="en-US" dirty="0" err="1"/>
              <a:t>Semibold</a:t>
            </a:r>
            <a:r>
              <a:rPr lang="en-US" dirty="0"/>
              <a:t> 32</a:t>
            </a:r>
          </a:p>
        </p:txBody>
      </p:sp>
      <p:sp>
        <p:nvSpPr>
          <p:cNvPr id="4" name="Text Placeholder 3">
            <a:extLst>
              <a:ext uri="{FF2B5EF4-FFF2-40B4-BE49-F238E27FC236}">
                <a16:creationId xmlns:a16="http://schemas.microsoft.com/office/drawing/2014/main" id="{9D3A230D-0F65-4C2B-9A5E-08E997603E6C}"/>
              </a:ext>
            </a:extLst>
          </p:cNvPr>
          <p:cNvSpPr>
            <a:spLocks noGrp="1"/>
          </p:cNvSpPr>
          <p:nvPr>
            <p:ph type="body" sz="quarter" idx="10"/>
          </p:nvPr>
        </p:nvSpPr>
        <p:spPr>
          <a:xfrm>
            <a:off x="418642"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5" name="Text Placeholder 3">
            <a:extLst>
              <a:ext uri="{FF2B5EF4-FFF2-40B4-BE49-F238E27FC236}">
                <a16:creationId xmlns:a16="http://schemas.microsoft.com/office/drawing/2014/main" id="{50ABEE60-9F0D-48B2-AE29-DAEE6B65F773}"/>
              </a:ext>
            </a:extLst>
          </p:cNvPr>
          <p:cNvSpPr>
            <a:spLocks noGrp="1"/>
          </p:cNvSpPr>
          <p:nvPr>
            <p:ph type="body" sz="quarter" idx="11"/>
          </p:nvPr>
        </p:nvSpPr>
        <p:spPr>
          <a:xfrm>
            <a:off x="4369674"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6" name="Text Placeholder 3">
            <a:extLst>
              <a:ext uri="{FF2B5EF4-FFF2-40B4-BE49-F238E27FC236}">
                <a16:creationId xmlns:a16="http://schemas.microsoft.com/office/drawing/2014/main" id="{2892F116-907B-402B-8800-9219B7710190}"/>
              </a:ext>
            </a:extLst>
          </p:cNvPr>
          <p:cNvSpPr>
            <a:spLocks noGrp="1"/>
          </p:cNvSpPr>
          <p:nvPr>
            <p:ph type="body" sz="quarter" idx="12"/>
          </p:nvPr>
        </p:nvSpPr>
        <p:spPr>
          <a:xfrm>
            <a:off x="8320705"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2" name="Footer Placeholder 1">
            <a:extLst>
              <a:ext uri="{FF2B5EF4-FFF2-40B4-BE49-F238E27FC236}">
                <a16:creationId xmlns:a16="http://schemas.microsoft.com/office/drawing/2014/main" id="{538B82E4-7444-4181-B6FE-B79D11D3EA6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702522723"/>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with graphic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dirty="0"/>
              <a:t>Heading Segoe UI </a:t>
            </a:r>
            <a:r>
              <a:rPr lang="en-US" dirty="0" err="1"/>
              <a:t>Semibold</a:t>
            </a:r>
            <a:r>
              <a:rPr lang="en-US" dirty="0"/>
              <a:t> 32</a:t>
            </a:r>
          </a:p>
        </p:txBody>
      </p:sp>
      <p:sp>
        <p:nvSpPr>
          <p:cNvPr id="4" name="Text Placeholder 3">
            <a:extLst>
              <a:ext uri="{FF2B5EF4-FFF2-40B4-BE49-F238E27FC236}">
                <a16:creationId xmlns:a16="http://schemas.microsoft.com/office/drawing/2014/main" id="{9D3A230D-0F65-4C2B-9A5E-08E997603E6C}"/>
              </a:ext>
            </a:extLst>
          </p:cNvPr>
          <p:cNvSpPr>
            <a:spLocks noGrp="1"/>
          </p:cNvSpPr>
          <p:nvPr>
            <p:ph type="body" sz="quarter" idx="10"/>
          </p:nvPr>
        </p:nvSpPr>
        <p:spPr>
          <a:xfrm>
            <a:off x="418643"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5" name="Text Placeholder 3">
            <a:extLst>
              <a:ext uri="{FF2B5EF4-FFF2-40B4-BE49-F238E27FC236}">
                <a16:creationId xmlns:a16="http://schemas.microsoft.com/office/drawing/2014/main" id="{50ABEE60-9F0D-48B2-AE29-DAEE6B65F773}"/>
              </a:ext>
            </a:extLst>
          </p:cNvPr>
          <p:cNvSpPr>
            <a:spLocks noGrp="1"/>
          </p:cNvSpPr>
          <p:nvPr>
            <p:ph type="body" sz="quarter" idx="11"/>
          </p:nvPr>
        </p:nvSpPr>
        <p:spPr>
          <a:xfrm>
            <a:off x="2722617"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6" name="Text Placeholder 3">
            <a:extLst>
              <a:ext uri="{FF2B5EF4-FFF2-40B4-BE49-F238E27FC236}">
                <a16:creationId xmlns:a16="http://schemas.microsoft.com/office/drawing/2014/main" id="{2892F116-907B-402B-8800-9219B7710190}"/>
              </a:ext>
            </a:extLst>
          </p:cNvPr>
          <p:cNvSpPr>
            <a:spLocks noGrp="1"/>
          </p:cNvSpPr>
          <p:nvPr>
            <p:ph type="body" sz="quarter" idx="12"/>
          </p:nvPr>
        </p:nvSpPr>
        <p:spPr>
          <a:xfrm>
            <a:off x="5026591"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7" name="Text Placeholder 3">
            <a:extLst>
              <a:ext uri="{FF2B5EF4-FFF2-40B4-BE49-F238E27FC236}">
                <a16:creationId xmlns:a16="http://schemas.microsoft.com/office/drawing/2014/main" id="{FFCA379A-FFA6-4179-AD94-3B9D20DBAA50}"/>
              </a:ext>
            </a:extLst>
          </p:cNvPr>
          <p:cNvSpPr>
            <a:spLocks noGrp="1"/>
          </p:cNvSpPr>
          <p:nvPr>
            <p:ph type="body" sz="quarter" idx="13"/>
          </p:nvPr>
        </p:nvSpPr>
        <p:spPr>
          <a:xfrm>
            <a:off x="7330565"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8" name="Text Placeholder 3">
            <a:extLst>
              <a:ext uri="{FF2B5EF4-FFF2-40B4-BE49-F238E27FC236}">
                <a16:creationId xmlns:a16="http://schemas.microsoft.com/office/drawing/2014/main" id="{86EE9769-6679-49C8-860D-5CACDB09DBD2}"/>
              </a:ext>
            </a:extLst>
          </p:cNvPr>
          <p:cNvSpPr>
            <a:spLocks noGrp="1"/>
          </p:cNvSpPr>
          <p:nvPr>
            <p:ph type="body" sz="quarter" idx="14"/>
          </p:nvPr>
        </p:nvSpPr>
        <p:spPr>
          <a:xfrm>
            <a:off x="9634541"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2" name="Footer Placeholder 1">
            <a:extLst>
              <a:ext uri="{FF2B5EF4-FFF2-40B4-BE49-F238E27FC236}">
                <a16:creationId xmlns:a16="http://schemas.microsoft.com/office/drawing/2014/main" id="{136AABF9-4169-453B-83D4-823782CAB5B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28664891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C7211-1E7C-4934-B3DF-CA37CC054495}"/>
              </a:ext>
            </a:extLst>
          </p:cNvPr>
          <p:cNvSpPr>
            <a:spLocks noGrp="1"/>
          </p:cNvSpPr>
          <p:nvPr>
            <p:ph type="title"/>
          </p:nvPr>
        </p:nvSpPr>
        <p:spPr/>
        <p:txBody>
          <a:bodyPr/>
          <a:lstStyle/>
          <a:p>
            <a:r>
              <a:rPr lang="en-US"/>
              <a:t>Click to edit Master title style</a:t>
            </a:r>
            <a:endParaRPr lang="es-MX"/>
          </a:p>
        </p:txBody>
      </p:sp>
      <p:sp>
        <p:nvSpPr>
          <p:cNvPr id="3" name="Date Placeholder 2">
            <a:extLst>
              <a:ext uri="{FF2B5EF4-FFF2-40B4-BE49-F238E27FC236}">
                <a16:creationId xmlns:a16="http://schemas.microsoft.com/office/drawing/2014/main" id="{DFE3F09E-85E3-44B8-88DE-A157A0F99A0C}"/>
              </a:ext>
            </a:extLst>
          </p:cNvPr>
          <p:cNvSpPr>
            <a:spLocks noGrp="1"/>
          </p:cNvSpPr>
          <p:nvPr>
            <p:ph type="dt" sz="half" idx="10"/>
          </p:nvPr>
        </p:nvSpPr>
        <p:spPr/>
        <p:txBody>
          <a:bodyPr/>
          <a:lstStyle/>
          <a:p>
            <a:fld id="{9EB44E5D-3C17-403F-87E6-3D81F47321A2}" type="datetimeFigureOut">
              <a:rPr lang="es-MX" smtClean="0"/>
              <a:t>22/12/2022</a:t>
            </a:fld>
            <a:endParaRPr lang="es-MX"/>
          </a:p>
        </p:txBody>
      </p:sp>
      <p:sp>
        <p:nvSpPr>
          <p:cNvPr id="4" name="Footer Placeholder 3">
            <a:extLst>
              <a:ext uri="{FF2B5EF4-FFF2-40B4-BE49-F238E27FC236}">
                <a16:creationId xmlns:a16="http://schemas.microsoft.com/office/drawing/2014/main" id="{BE7B2519-541C-47AC-96EE-37928414129B}"/>
              </a:ext>
            </a:extLst>
          </p:cNvPr>
          <p:cNvSpPr>
            <a:spLocks noGrp="1"/>
          </p:cNvSpPr>
          <p:nvPr>
            <p:ph type="ftr" sz="quarter" idx="11"/>
          </p:nvPr>
        </p:nvSpPr>
        <p:spPr/>
        <p:txBody>
          <a:bodyPr/>
          <a:lstStyle/>
          <a:p>
            <a:endParaRPr lang="es-MX"/>
          </a:p>
        </p:txBody>
      </p:sp>
      <p:sp>
        <p:nvSpPr>
          <p:cNvPr id="5" name="Slide Number Placeholder 4">
            <a:extLst>
              <a:ext uri="{FF2B5EF4-FFF2-40B4-BE49-F238E27FC236}">
                <a16:creationId xmlns:a16="http://schemas.microsoft.com/office/drawing/2014/main" id="{BD6958BE-DB08-4CA4-8C13-C1D7283D88A4}"/>
              </a:ext>
            </a:extLst>
          </p:cNvPr>
          <p:cNvSpPr>
            <a:spLocks noGrp="1"/>
          </p:cNvSpPr>
          <p:nvPr>
            <p:ph type="sldNum" sz="quarter" idx="12"/>
          </p:nvPr>
        </p:nvSpPr>
        <p:spPr/>
        <p:txBody>
          <a:bodyPr/>
          <a:lstStyle/>
          <a:p>
            <a:fld id="{C3060709-F844-411B-9053-20D4D5356A82}" type="slidenum">
              <a:rPr lang="es-MX" smtClean="0"/>
              <a:t>‹#›</a:t>
            </a:fld>
            <a:endParaRPr lang="es-MX"/>
          </a:p>
        </p:txBody>
      </p:sp>
    </p:spTree>
    <p:extLst>
      <p:ext uri="{BB962C8B-B14F-4D97-AF65-F5344CB8AC3E}">
        <p14:creationId xmlns:p14="http://schemas.microsoft.com/office/powerpoint/2010/main" val="3597582467"/>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solidFill>
          <a:srgbClr val="243A5E"/>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8830E1E-F06E-469F-9154-F8DEA4B068FE}"/>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3" name="Picture 2" descr="A close up of a logo&#10;&#10;Description automatically generated">
            <a:extLst>
              <a:ext uri="{FF2B5EF4-FFF2-40B4-BE49-F238E27FC236}">
                <a16:creationId xmlns:a16="http://schemas.microsoft.com/office/drawing/2014/main" id="{3EF1A4E3-0D5C-4B76-AC20-4D3B3ED3977A}"/>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1046528887"/>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Photo layout with single gray filled text box">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3" y="440494"/>
            <a:ext cx="11354714" cy="728448"/>
          </a:xfrm>
        </p:spPr>
        <p:txBody>
          <a:bodyPr/>
          <a:lstStyle>
            <a:lvl1pPr>
              <a:defRPr>
                <a:solidFill>
                  <a:schemeClr val="tx1"/>
                </a:solidFill>
              </a:defRPr>
            </a:lvl1pPr>
          </a:lstStyle>
          <a:p>
            <a:r>
              <a:rPr lang="en-US"/>
              <a:t>Photo layout 1</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1456897"/>
            <a:ext cx="5579310" cy="4067603"/>
          </a:xfrm>
          <a:prstGeom prst="rect">
            <a:avLst/>
          </a:prstGeom>
          <a:solidFill>
            <a:schemeClr val="bg2"/>
          </a:solidFill>
        </p:spPr>
        <p:txBody>
          <a:bodyPr lIns="137160" tIns="91440" rIns="137160" bIns="91440" anchor="t">
            <a:noAutofit/>
          </a:bodyPr>
          <a:lstStyle>
            <a:lvl1pPr marL="0" indent="0">
              <a:lnSpc>
                <a:spcPct val="100000"/>
              </a:lnSpc>
              <a:spcBef>
                <a:spcPts val="0"/>
              </a:spcBef>
              <a:spcAft>
                <a:spcPts val="1200"/>
              </a:spcAft>
              <a:buFont typeface="Arial" panose="020B0604020202020204" pitchFamily="34" charset="0"/>
              <a:buNone/>
              <a:defRPr sz="18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a:p>
            <a:pPr marL="0" marR="0" lvl="0" indent="0" algn="l" defTabSz="914367" rtl="0" eaLnBrk="1" fontAlgn="auto" latinLnBrk="0" hangingPunct="1">
              <a:lnSpc>
                <a:spcPct val="100000"/>
              </a:lnSpc>
              <a:spcBef>
                <a:spcPts val="0"/>
              </a:spcBef>
              <a:spcAft>
                <a:spcPts val="0"/>
              </a:spcAft>
              <a:buClrTx/>
              <a:buSzPct val="90000"/>
              <a:buFont typeface="Arial" panose="020B0604020202020204" pitchFamily="34" charset="0"/>
              <a:buNone/>
              <a:tabLst/>
              <a:defRPr/>
            </a:pPr>
            <a:r>
              <a:rPr lang="en-US"/>
              <a:t>Body copy Segoe UI Regular 14/18. The quick brown fox jumps over the lazy dog. The quick brown fox jumps over the lazy dog. The quick brown fox jumps over the lazy dog.</a:t>
            </a:r>
          </a:p>
        </p:txBody>
      </p:sp>
      <p:sp>
        <p:nvSpPr>
          <p:cNvPr id="3" name="Rectangle 2">
            <a:extLst>
              <a:ext uri="{FF2B5EF4-FFF2-40B4-BE49-F238E27FC236}">
                <a16:creationId xmlns:a16="http://schemas.microsoft.com/office/drawing/2014/main" id="{0F6F2449-CE4A-4880-A860-78E767F6EFFC}"/>
              </a:ext>
              <a:ext uri="{C183D7F6-B498-43B3-948B-1728B52AA6E4}">
                <adec:decorative xmlns:adec="http://schemas.microsoft.com/office/drawing/2017/decorative" val="1"/>
              </a:ext>
            </a:extLst>
          </p:cNvPr>
          <p:cNvSpPr/>
          <p:nvPr userDrawn="1"/>
        </p:nvSpPr>
        <p:spPr bwMode="auto">
          <a:xfrm>
            <a:off x="6229842" y="1456897"/>
            <a:ext cx="5543514" cy="4067604"/>
          </a:xfrm>
          <a:prstGeom prst="rect">
            <a:avLst/>
          </a:prstGeom>
          <a:noFill/>
          <a:ln w="19050">
            <a:solidFill>
              <a:srgbClr val="243A5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349678" y="1564130"/>
            <a:ext cx="5303845" cy="3836973"/>
          </a:xfrm>
          <a:prstGeom prst="rect">
            <a:avLst/>
          </a:prstGeom>
          <a:blipFill dpi="0" rotWithShape="1">
            <a:blip r:embed="rId2"/>
            <a:srcRect/>
            <a:stretch>
              <a:fillRect t="-11669" b="-12027"/>
            </a:stretch>
          </a:blipFill>
          <a:ln w="19050">
            <a:noFill/>
          </a:ln>
        </p:spPr>
        <p:txBody>
          <a:bodyPr tIns="9144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Footer Placeholder 1">
            <a:extLst>
              <a:ext uri="{FF2B5EF4-FFF2-40B4-BE49-F238E27FC236}">
                <a16:creationId xmlns:a16="http://schemas.microsoft.com/office/drawing/2014/main" id="{EF6BF2FC-D0DF-43FB-898E-872D6CBB08E2}"/>
              </a:ext>
            </a:extLst>
          </p:cNvPr>
          <p:cNvSpPr txBox="1">
            <a:spLocks/>
          </p:cNvSpPr>
          <p:nvPr userDrawn="1"/>
        </p:nvSpPr>
        <p:spPr>
          <a:xfrm>
            <a:off x="4038600" y="6598894"/>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a:t>© Copyright Microsoft Corporation. All rights reserved.</a:t>
            </a:r>
          </a:p>
        </p:txBody>
      </p:sp>
    </p:spTree>
    <p:extLst>
      <p:ext uri="{BB962C8B-B14F-4D97-AF65-F5344CB8AC3E}">
        <p14:creationId xmlns:p14="http://schemas.microsoft.com/office/powerpoint/2010/main" val="1400379218"/>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
        <p:nvSpPr>
          <p:cNvPr id="5" name="Footer Placeholder 1">
            <a:extLst>
              <a:ext uri="{FF2B5EF4-FFF2-40B4-BE49-F238E27FC236}">
                <a16:creationId xmlns:a16="http://schemas.microsoft.com/office/drawing/2014/main" id="{8ED00628-11CE-4014-89C6-CD5E5AF5AAFC}"/>
              </a:ext>
            </a:extLst>
          </p:cNvPr>
          <p:cNvSpPr txBox="1">
            <a:spLocks/>
          </p:cNvSpPr>
          <p:nvPr userDrawn="1"/>
        </p:nvSpPr>
        <p:spPr>
          <a:xfrm>
            <a:off x="4038600" y="6598894"/>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a:t>© Copyright Microsoft Corporation. All rights reserved.</a:t>
            </a:r>
          </a:p>
        </p:txBody>
      </p:sp>
    </p:spTree>
    <p:extLst>
      <p:ext uri="{BB962C8B-B14F-4D97-AF65-F5344CB8AC3E}">
        <p14:creationId xmlns:p14="http://schemas.microsoft.com/office/powerpoint/2010/main" val="3381275339"/>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69"/>
            <a:ext cx="11018520" cy="1967655"/>
          </a:xfrm>
        </p:spPr>
        <p:txBody>
          <a:bodyPr wrap="square">
            <a:spAutoFit/>
          </a:bodyPr>
          <a:lstStyle>
            <a:lvl1pPr marL="0" indent="0">
              <a:buNone/>
              <a:defRPr/>
            </a:lvl1pPr>
            <a:lvl2pPr marL="228556" indent="0">
              <a:buNone/>
              <a:defRPr/>
            </a:lvl2pPr>
            <a:lvl3pPr marL="457112" indent="0">
              <a:buNone/>
              <a:defRPr/>
            </a:lvl3pPr>
            <a:lvl4pPr marL="685668" indent="0">
              <a:buNone/>
              <a:defRPr/>
            </a:lvl4pPr>
            <a:lvl5pPr marL="914225"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51216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8717363"/>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Title Only w/o Graphics">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2AB337B-8925-0742-BC46-ED6B80B62C8A}"/>
              </a:ext>
            </a:extLst>
          </p:cNvPr>
          <p:cNvSpPr>
            <a:spLocks noGrp="1"/>
          </p:cNvSpPr>
          <p:nvPr>
            <p:ph type="title"/>
          </p:nvPr>
        </p:nvSpPr>
        <p:spPr>
          <a:xfrm>
            <a:off x="588263" y="585789"/>
            <a:ext cx="11018520" cy="430887"/>
          </a:xfrm>
        </p:spPr>
        <p:txBody>
          <a:bodyPr/>
          <a:lstStyle>
            <a:lvl1pPr>
              <a:defRPr sz="2800">
                <a:solidFill>
                  <a:schemeClr val="tx2"/>
                </a:solidFill>
              </a:defRPr>
            </a:lvl1pPr>
          </a:lstStyle>
          <a:p>
            <a:r>
              <a:rPr lang="en-US"/>
              <a:t>Click to edit Master title style</a:t>
            </a:r>
          </a:p>
        </p:txBody>
      </p:sp>
    </p:spTree>
    <p:extLst>
      <p:ext uri="{BB962C8B-B14F-4D97-AF65-F5344CB8AC3E}">
        <p14:creationId xmlns:p14="http://schemas.microsoft.com/office/powerpoint/2010/main" val="406052641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5C671B-A800-B77C-46DC-D6122355D87F}"/>
              </a:ext>
            </a:extLst>
          </p:cNvPr>
          <p:cNvSpPr>
            <a:spLocks noGrp="1"/>
          </p:cNvSpPr>
          <p:nvPr>
            <p:ph type="dt" sz="half" idx="10"/>
          </p:nvPr>
        </p:nvSpPr>
        <p:spPr/>
        <p:txBody>
          <a:bodyPr/>
          <a:lstStyle/>
          <a:p>
            <a:fld id="{3F890C7E-5909-0843-8A19-D691D2887A72}" type="datetimeFigureOut">
              <a:rPr lang="en-US" smtClean="0"/>
              <a:t>12/22/2022</a:t>
            </a:fld>
            <a:endParaRPr lang="en-US"/>
          </a:p>
        </p:txBody>
      </p:sp>
      <p:sp>
        <p:nvSpPr>
          <p:cNvPr id="3" name="Footer Placeholder 2">
            <a:extLst>
              <a:ext uri="{FF2B5EF4-FFF2-40B4-BE49-F238E27FC236}">
                <a16:creationId xmlns:a16="http://schemas.microsoft.com/office/drawing/2014/main" id="{D5BD22F9-04A2-9338-24EA-2DE07D08BBD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DDBDF0C-B5BC-2CA7-BA17-FFFD5D8AE78A}"/>
              </a:ext>
            </a:extLst>
          </p:cNvPr>
          <p:cNvSpPr>
            <a:spLocks noGrp="1"/>
          </p:cNvSpPr>
          <p:nvPr>
            <p:ph type="sldNum" sz="quarter" idx="12"/>
          </p:nvPr>
        </p:nvSpPr>
        <p:spPr/>
        <p:txBody>
          <a:bodyPr/>
          <a:lstStyle/>
          <a:p>
            <a:fld id="{C439AB62-29DC-3248-81B0-11BD3B83D1E0}" type="slidenum">
              <a:rPr lang="en-US" smtClean="0"/>
              <a:t>‹#›</a:t>
            </a:fld>
            <a:endParaRPr lang="en-US"/>
          </a:p>
        </p:txBody>
      </p:sp>
      <p:pic>
        <p:nvPicPr>
          <p:cNvPr id="5" name="Picture 4">
            <a:extLst>
              <a:ext uri="{FF2B5EF4-FFF2-40B4-BE49-F238E27FC236}">
                <a16:creationId xmlns:a16="http://schemas.microsoft.com/office/drawing/2014/main" id="{E9EB31DC-81C6-B857-892F-F033746D69EA}"/>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0" y="-1"/>
            <a:ext cx="12192000" cy="6858001"/>
          </a:xfrm>
          <a:prstGeom prst="rect">
            <a:avLst/>
          </a:prstGeom>
        </p:spPr>
      </p:pic>
      <p:pic>
        <p:nvPicPr>
          <p:cNvPr id="6" name="Picture 5">
            <a:extLst>
              <a:ext uri="{FF2B5EF4-FFF2-40B4-BE49-F238E27FC236}">
                <a16:creationId xmlns:a16="http://schemas.microsoft.com/office/drawing/2014/main" id="{437CA796-7964-5D74-8C12-9BC2E059C061}"/>
              </a:ext>
            </a:extLst>
          </p:cNvPr>
          <p:cNvPicPr>
            <a:picLocks noChangeAspect="1"/>
          </p:cNvPicPr>
          <p:nvPr userDrawn="1"/>
        </p:nvPicPr>
        <p:blipFill>
          <a:blip r:embed="rId3"/>
          <a:stretch>
            <a:fillRect/>
          </a:stretch>
        </p:blipFill>
        <p:spPr>
          <a:xfrm>
            <a:off x="485751" y="446873"/>
            <a:ext cx="1165980" cy="246334"/>
          </a:xfrm>
          <a:prstGeom prst="rect">
            <a:avLst/>
          </a:prstGeom>
        </p:spPr>
      </p:pic>
      <p:sp>
        <p:nvSpPr>
          <p:cNvPr id="7" name="Rounded Rectangle 6">
            <a:extLst>
              <a:ext uri="{FF2B5EF4-FFF2-40B4-BE49-F238E27FC236}">
                <a16:creationId xmlns:a16="http://schemas.microsoft.com/office/drawing/2014/main" id="{5246CE4E-CCCB-979F-2D1C-F821C7E2F35B}"/>
              </a:ext>
            </a:extLst>
          </p:cNvPr>
          <p:cNvSpPr/>
          <p:nvPr userDrawn="1"/>
        </p:nvSpPr>
        <p:spPr>
          <a:xfrm>
            <a:off x="8656302" y="1111098"/>
            <a:ext cx="3017775" cy="3302540"/>
          </a:xfrm>
          <a:prstGeom prst="roundRect">
            <a:avLst>
              <a:gd name="adj" fmla="val 9982"/>
            </a:avLst>
          </a:prstGeom>
          <a:solidFill>
            <a:srgbClr val="E9E6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883481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0083EC-DE3F-44B0-B839-6D542BE58A1D}"/>
              </a:ext>
            </a:extLst>
          </p:cNvPr>
          <p:cNvSpPr>
            <a:spLocks noGrp="1"/>
          </p:cNvSpPr>
          <p:nvPr>
            <p:ph type="dt" sz="half" idx="10"/>
          </p:nvPr>
        </p:nvSpPr>
        <p:spPr/>
        <p:txBody>
          <a:bodyPr/>
          <a:lstStyle/>
          <a:p>
            <a:fld id="{9EB44E5D-3C17-403F-87E6-3D81F47321A2}" type="datetimeFigureOut">
              <a:rPr lang="es-MX" smtClean="0"/>
              <a:t>22/12/2022</a:t>
            </a:fld>
            <a:endParaRPr lang="es-MX"/>
          </a:p>
        </p:txBody>
      </p:sp>
      <p:sp>
        <p:nvSpPr>
          <p:cNvPr id="3" name="Footer Placeholder 2">
            <a:extLst>
              <a:ext uri="{FF2B5EF4-FFF2-40B4-BE49-F238E27FC236}">
                <a16:creationId xmlns:a16="http://schemas.microsoft.com/office/drawing/2014/main" id="{AFB275C9-87BB-4CB9-9375-1EC57E6CBB7A}"/>
              </a:ext>
            </a:extLst>
          </p:cNvPr>
          <p:cNvSpPr>
            <a:spLocks noGrp="1"/>
          </p:cNvSpPr>
          <p:nvPr>
            <p:ph type="ftr" sz="quarter" idx="11"/>
          </p:nvPr>
        </p:nvSpPr>
        <p:spPr/>
        <p:txBody>
          <a:bodyPr/>
          <a:lstStyle/>
          <a:p>
            <a:endParaRPr lang="es-MX"/>
          </a:p>
        </p:txBody>
      </p:sp>
      <p:sp>
        <p:nvSpPr>
          <p:cNvPr id="4" name="Slide Number Placeholder 3">
            <a:extLst>
              <a:ext uri="{FF2B5EF4-FFF2-40B4-BE49-F238E27FC236}">
                <a16:creationId xmlns:a16="http://schemas.microsoft.com/office/drawing/2014/main" id="{30472678-4A7E-4B7C-982E-720AD5E49866}"/>
              </a:ext>
            </a:extLst>
          </p:cNvPr>
          <p:cNvSpPr>
            <a:spLocks noGrp="1"/>
          </p:cNvSpPr>
          <p:nvPr>
            <p:ph type="sldNum" sz="quarter" idx="12"/>
          </p:nvPr>
        </p:nvSpPr>
        <p:spPr/>
        <p:txBody>
          <a:bodyPr/>
          <a:lstStyle/>
          <a:p>
            <a:fld id="{C3060709-F844-411B-9053-20D4D5356A82}" type="slidenum">
              <a:rPr lang="es-MX" smtClean="0"/>
              <a:t>‹#›</a:t>
            </a:fld>
            <a:endParaRPr lang="es-MX"/>
          </a:p>
        </p:txBody>
      </p:sp>
    </p:spTree>
    <p:extLst>
      <p:ext uri="{BB962C8B-B14F-4D97-AF65-F5344CB8AC3E}">
        <p14:creationId xmlns:p14="http://schemas.microsoft.com/office/powerpoint/2010/main" val="17911950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6E530-0F45-42C0-97CC-40B114E391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MX"/>
          </a:p>
        </p:txBody>
      </p:sp>
      <p:sp>
        <p:nvSpPr>
          <p:cNvPr id="3" name="Content Placeholder 2">
            <a:extLst>
              <a:ext uri="{FF2B5EF4-FFF2-40B4-BE49-F238E27FC236}">
                <a16:creationId xmlns:a16="http://schemas.microsoft.com/office/drawing/2014/main" id="{2E0A1063-B6CF-4152-B413-DF847347CC9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Text Placeholder 3">
            <a:extLst>
              <a:ext uri="{FF2B5EF4-FFF2-40B4-BE49-F238E27FC236}">
                <a16:creationId xmlns:a16="http://schemas.microsoft.com/office/drawing/2014/main" id="{7139D6C1-E2AB-481A-8FB2-2FBBB9DC86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9AD6602-6055-4152-A488-95B57CC6406C}"/>
              </a:ext>
            </a:extLst>
          </p:cNvPr>
          <p:cNvSpPr>
            <a:spLocks noGrp="1"/>
          </p:cNvSpPr>
          <p:nvPr>
            <p:ph type="dt" sz="half" idx="10"/>
          </p:nvPr>
        </p:nvSpPr>
        <p:spPr/>
        <p:txBody>
          <a:bodyPr/>
          <a:lstStyle/>
          <a:p>
            <a:fld id="{9EB44E5D-3C17-403F-87E6-3D81F47321A2}" type="datetimeFigureOut">
              <a:rPr lang="es-MX" smtClean="0"/>
              <a:t>22/12/2022</a:t>
            </a:fld>
            <a:endParaRPr lang="es-MX"/>
          </a:p>
        </p:txBody>
      </p:sp>
      <p:sp>
        <p:nvSpPr>
          <p:cNvPr id="6" name="Footer Placeholder 5">
            <a:extLst>
              <a:ext uri="{FF2B5EF4-FFF2-40B4-BE49-F238E27FC236}">
                <a16:creationId xmlns:a16="http://schemas.microsoft.com/office/drawing/2014/main" id="{C79B720B-65F4-4B71-98B6-B2516989C554}"/>
              </a:ext>
            </a:extLst>
          </p:cNvPr>
          <p:cNvSpPr>
            <a:spLocks noGrp="1"/>
          </p:cNvSpPr>
          <p:nvPr>
            <p:ph type="ftr" sz="quarter" idx="11"/>
          </p:nvPr>
        </p:nvSpPr>
        <p:spPr/>
        <p:txBody>
          <a:bodyPr/>
          <a:lstStyle/>
          <a:p>
            <a:endParaRPr lang="es-MX"/>
          </a:p>
        </p:txBody>
      </p:sp>
      <p:sp>
        <p:nvSpPr>
          <p:cNvPr id="7" name="Slide Number Placeholder 6">
            <a:extLst>
              <a:ext uri="{FF2B5EF4-FFF2-40B4-BE49-F238E27FC236}">
                <a16:creationId xmlns:a16="http://schemas.microsoft.com/office/drawing/2014/main" id="{ABA8D9AA-E535-4816-A86B-A8F469719BBB}"/>
              </a:ext>
            </a:extLst>
          </p:cNvPr>
          <p:cNvSpPr>
            <a:spLocks noGrp="1"/>
          </p:cNvSpPr>
          <p:nvPr>
            <p:ph type="sldNum" sz="quarter" idx="12"/>
          </p:nvPr>
        </p:nvSpPr>
        <p:spPr/>
        <p:txBody>
          <a:bodyPr/>
          <a:lstStyle/>
          <a:p>
            <a:fld id="{C3060709-F844-411B-9053-20D4D5356A82}" type="slidenum">
              <a:rPr lang="es-MX" smtClean="0"/>
              <a:t>‹#›</a:t>
            </a:fld>
            <a:endParaRPr lang="es-MX"/>
          </a:p>
        </p:txBody>
      </p:sp>
    </p:spTree>
    <p:extLst>
      <p:ext uri="{BB962C8B-B14F-4D97-AF65-F5344CB8AC3E}">
        <p14:creationId xmlns:p14="http://schemas.microsoft.com/office/powerpoint/2010/main" val="249765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5680D-EA0B-4071-8923-1CFE5B2D6C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MX"/>
          </a:p>
        </p:txBody>
      </p:sp>
      <p:sp>
        <p:nvSpPr>
          <p:cNvPr id="3" name="Picture Placeholder 2">
            <a:extLst>
              <a:ext uri="{FF2B5EF4-FFF2-40B4-BE49-F238E27FC236}">
                <a16:creationId xmlns:a16="http://schemas.microsoft.com/office/drawing/2014/main" id="{922D1E38-72DE-491A-A792-CBBB0C12C46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Text Placeholder 3">
            <a:extLst>
              <a:ext uri="{FF2B5EF4-FFF2-40B4-BE49-F238E27FC236}">
                <a16:creationId xmlns:a16="http://schemas.microsoft.com/office/drawing/2014/main" id="{4F24A76A-B6DD-4369-9D97-A88725DAED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1609F5-A3C2-47FB-9118-0A694ACBBCFF}"/>
              </a:ext>
            </a:extLst>
          </p:cNvPr>
          <p:cNvSpPr>
            <a:spLocks noGrp="1"/>
          </p:cNvSpPr>
          <p:nvPr>
            <p:ph type="dt" sz="half" idx="10"/>
          </p:nvPr>
        </p:nvSpPr>
        <p:spPr/>
        <p:txBody>
          <a:bodyPr/>
          <a:lstStyle/>
          <a:p>
            <a:fld id="{9EB44E5D-3C17-403F-87E6-3D81F47321A2}" type="datetimeFigureOut">
              <a:rPr lang="es-MX" smtClean="0"/>
              <a:t>22/12/2022</a:t>
            </a:fld>
            <a:endParaRPr lang="es-MX"/>
          </a:p>
        </p:txBody>
      </p:sp>
      <p:sp>
        <p:nvSpPr>
          <p:cNvPr id="6" name="Footer Placeholder 5">
            <a:extLst>
              <a:ext uri="{FF2B5EF4-FFF2-40B4-BE49-F238E27FC236}">
                <a16:creationId xmlns:a16="http://schemas.microsoft.com/office/drawing/2014/main" id="{4E40521A-549A-4159-A9A5-193F68E52910}"/>
              </a:ext>
            </a:extLst>
          </p:cNvPr>
          <p:cNvSpPr>
            <a:spLocks noGrp="1"/>
          </p:cNvSpPr>
          <p:nvPr>
            <p:ph type="ftr" sz="quarter" idx="11"/>
          </p:nvPr>
        </p:nvSpPr>
        <p:spPr/>
        <p:txBody>
          <a:bodyPr/>
          <a:lstStyle/>
          <a:p>
            <a:endParaRPr lang="es-MX"/>
          </a:p>
        </p:txBody>
      </p:sp>
      <p:sp>
        <p:nvSpPr>
          <p:cNvPr id="7" name="Slide Number Placeholder 6">
            <a:extLst>
              <a:ext uri="{FF2B5EF4-FFF2-40B4-BE49-F238E27FC236}">
                <a16:creationId xmlns:a16="http://schemas.microsoft.com/office/drawing/2014/main" id="{89AF678F-AF8C-44DB-A764-C77A7537A779}"/>
              </a:ext>
            </a:extLst>
          </p:cNvPr>
          <p:cNvSpPr>
            <a:spLocks noGrp="1"/>
          </p:cNvSpPr>
          <p:nvPr>
            <p:ph type="sldNum" sz="quarter" idx="12"/>
          </p:nvPr>
        </p:nvSpPr>
        <p:spPr/>
        <p:txBody>
          <a:bodyPr/>
          <a:lstStyle/>
          <a:p>
            <a:fld id="{C3060709-F844-411B-9053-20D4D5356A82}" type="slidenum">
              <a:rPr lang="es-MX" smtClean="0"/>
              <a:t>‹#›</a:t>
            </a:fld>
            <a:endParaRPr lang="es-MX"/>
          </a:p>
        </p:txBody>
      </p:sp>
    </p:spTree>
    <p:extLst>
      <p:ext uri="{BB962C8B-B14F-4D97-AF65-F5344CB8AC3E}">
        <p14:creationId xmlns:p14="http://schemas.microsoft.com/office/powerpoint/2010/main" val="16931398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9" Type="http://schemas.openxmlformats.org/officeDocument/2006/relationships/slideLayout" Target="../slideLayouts/slideLayout50.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50" Type="http://schemas.openxmlformats.org/officeDocument/2006/relationships/slideLayout" Target="../slideLayouts/slideLayout61.xml"/><Relationship Id="rId55" Type="http://schemas.openxmlformats.org/officeDocument/2006/relationships/slideLayout" Target="../slideLayouts/slideLayout66.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9" Type="http://schemas.openxmlformats.org/officeDocument/2006/relationships/slideLayout" Target="../slideLayouts/slideLayout40.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53" Type="http://schemas.openxmlformats.org/officeDocument/2006/relationships/slideLayout" Target="../slideLayouts/slideLayout64.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4" Type="http://schemas.openxmlformats.org/officeDocument/2006/relationships/slideLayout" Target="../slideLayouts/slideLayout55.xml"/><Relationship Id="rId52" Type="http://schemas.openxmlformats.org/officeDocument/2006/relationships/slideLayout" Target="../slideLayouts/slideLayout63.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56" Type="http://schemas.openxmlformats.org/officeDocument/2006/relationships/theme" Target="../theme/theme2.xml"/><Relationship Id="rId8" Type="http://schemas.openxmlformats.org/officeDocument/2006/relationships/slideLayout" Target="../slideLayouts/slideLayout19.xml"/><Relationship Id="rId51" Type="http://schemas.openxmlformats.org/officeDocument/2006/relationships/slideLayout" Target="../slideLayouts/slideLayout62.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46" Type="http://schemas.openxmlformats.org/officeDocument/2006/relationships/slideLayout" Target="../slideLayouts/slideLayout5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54" Type="http://schemas.openxmlformats.org/officeDocument/2006/relationships/slideLayout" Target="../slideLayouts/slideLayout65.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49"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AB9AA1-BB8D-4227-83B2-AB96ECE46DE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s-MX"/>
          </a:p>
        </p:txBody>
      </p:sp>
      <p:sp>
        <p:nvSpPr>
          <p:cNvPr id="3" name="Text Placeholder 2">
            <a:extLst>
              <a:ext uri="{FF2B5EF4-FFF2-40B4-BE49-F238E27FC236}">
                <a16:creationId xmlns:a16="http://schemas.microsoft.com/office/drawing/2014/main" id="{F95F1574-6BDE-4553-9179-27F01A7766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Date Placeholder 3">
            <a:extLst>
              <a:ext uri="{FF2B5EF4-FFF2-40B4-BE49-F238E27FC236}">
                <a16:creationId xmlns:a16="http://schemas.microsoft.com/office/drawing/2014/main" id="{CDB6815C-3B39-49AD-AFA4-26CF2CBBB91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B44E5D-3C17-403F-87E6-3D81F47321A2}" type="datetimeFigureOut">
              <a:rPr lang="es-MX" smtClean="0"/>
              <a:t>22/12/2022</a:t>
            </a:fld>
            <a:endParaRPr lang="es-MX"/>
          </a:p>
        </p:txBody>
      </p:sp>
      <p:sp>
        <p:nvSpPr>
          <p:cNvPr id="5" name="Footer Placeholder 4">
            <a:extLst>
              <a:ext uri="{FF2B5EF4-FFF2-40B4-BE49-F238E27FC236}">
                <a16:creationId xmlns:a16="http://schemas.microsoft.com/office/drawing/2014/main" id="{DC335876-98A2-4502-A4AF-F3F3F6EDA5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Slide Number Placeholder 5">
            <a:extLst>
              <a:ext uri="{FF2B5EF4-FFF2-40B4-BE49-F238E27FC236}">
                <a16:creationId xmlns:a16="http://schemas.microsoft.com/office/drawing/2014/main" id="{F9355E44-3795-4553-9E14-C9DDD353DAC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060709-F844-411B-9053-20D4D5356A82}" type="slidenum">
              <a:rPr lang="es-MX" smtClean="0"/>
              <a:t>‹#›</a:t>
            </a:fld>
            <a:endParaRPr lang="es-MX"/>
          </a:p>
        </p:txBody>
      </p:sp>
    </p:spTree>
    <p:extLst>
      <p:ext uri="{BB962C8B-B14F-4D97-AF65-F5344CB8AC3E}">
        <p14:creationId xmlns:p14="http://schemas.microsoft.com/office/powerpoint/2010/main" val="17242329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18643" y="440494"/>
            <a:ext cx="11341268" cy="680196"/>
          </a:xfrm>
          <a:prstGeom prst="rect">
            <a:avLst/>
          </a:prstGeom>
        </p:spPr>
        <p:txBody>
          <a:bodyPr vert="horz" wrap="square" lIns="0" tIns="91440" rIns="146304" bIns="91440" rtlCol="0" anchor="t">
            <a:noAutofit/>
          </a:bodyPr>
          <a:lstStyle/>
          <a:p>
            <a:r>
              <a:rPr lang="en-US" dirty="0"/>
              <a:t>Heading Segoe UI </a:t>
            </a:r>
            <a:r>
              <a:rPr lang="en-US" dirty="0" err="1"/>
              <a:t>Semibold</a:t>
            </a:r>
            <a:r>
              <a:rPr lang="en-US" dirty="0"/>
              <a:t> 28/32</a:t>
            </a:r>
          </a:p>
        </p:txBody>
      </p:sp>
      <p:sp>
        <p:nvSpPr>
          <p:cNvPr id="4" name="Text Placeholder 3"/>
          <p:cNvSpPr>
            <a:spLocks noGrp="1"/>
          </p:cNvSpPr>
          <p:nvPr>
            <p:ph type="body" idx="1"/>
          </p:nvPr>
        </p:nvSpPr>
        <p:spPr>
          <a:xfrm>
            <a:off x="418643" y="1456898"/>
            <a:ext cx="11341268" cy="2492990"/>
          </a:xfrm>
          <a:prstGeom prst="rect">
            <a:avLst/>
          </a:prstGeom>
        </p:spPr>
        <p:txBody>
          <a:bodyPr vert="horz" wrap="square" lIns="0" tIns="91440" rIns="146304" bIns="91440" rtlCol="0">
            <a:spAutoFit/>
          </a:bodyPr>
          <a:lstStyle/>
          <a:p>
            <a:pPr lvl="1"/>
            <a:r>
              <a:rPr lang="en-US" dirty="0"/>
              <a:t>Large: subhead Segoe UI Regular 20/24</a:t>
            </a:r>
          </a:p>
          <a:p>
            <a:pPr lvl="2"/>
            <a:r>
              <a:rPr lang="en-US" dirty="0"/>
              <a:t>Medium: paragraph heading Segoe UI </a:t>
            </a:r>
            <a:r>
              <a:rPr lang="en-US" dirty="0" err="1"/>
              <a:t>Semibold</a:t>
            </a:r>
            <a:r>
              <a:rPr lang="en-US" dirty="0"/>
              <a:t> 14/18</a:t>
            </a:r>
          </a:p>
          <a:p>
            <a:pPr lvl="3"/>
            <a:r>
              <a:rPr lang="en-US" dirty="0"/>
              <a:t>Medium: paragraph body copy Segoe UI Regular 14/18</a:t>
            </a:r>
          </a:p>
          <a:p>
            <a:pPr lvl="4"/>
            <a:r>
              <a:rPr lang="en-US" dirty="0"/>
              <a:t>Small: caption heading Segoe UI Bold 10/12</a:t>
            </a:r>
          </a:p>
          <a:p>
            <a:pPr lvl="6"/>
            <a:r>
              <a:rPr lang="en-US" dirty="0"/>
              <a:t>Small: caption body copy Segoe UI Regular 10/12</a:t>
            </a:r>
          </a:p>
          <a:p>
            <a:pPr lvl="6"/>
            <a:endParaRPr lang="en-US" dirty="0"/>
          </a:p>
          <a:p>
            <a:pPr lvl="6"/>
            <a:endParaRPr lang="en-US" dirty="0"/>
          </a:p>
        </p:txBody>
      </p:sp>
      <p:grpSp>
        <p:nvGrpSpPr>
          <p:cNvPr id="24" name="Group 23">
            <a:extLst>
              <a:ext uri="{FF2B5EF4-FFF2-40B4-BE49-F238E27FC236}">
                <a16:creationId xmlns:a16="http://schemas.microsoft.com/office/drawing/2014/main" id="{D9F1F3D7-6469-4E66-950C-35D2A9B6C9A0}"/>
              </a:ext>
            </a:extLst>
          </p:cNvPr>
          <p:cNvGrpSpPr/>
          <p:nvPr userDrawn="1"/>
        </p:nvGrpSpPr>
        <p:grpSpPr>
          <a:xfrm rot="5400000">
            <a:off x="10247804" y="4228006"/>
            <a:ext cx="4690235" cy="569755"/>
            <a:chOff x="465139" y="4279900"/>
            <a:chExt cx="11082523" cy="1498600"/>
          </a:xfrm>
        </p:grpSpPr>
        <p:sp>
          <p:nvSpPr>
            <p:cNvPr id="25" name="Rectangle 24">
              <a:extLst>
                <a:ext uri="{FF2B5EF4-FFF2-40B4-BE49-F238E27FC236}">
                  <a16:creationId xmlns:a16="http://schemas.microsoft.com/office/drawing/2014/main" id="{F97F6D02-88B7-4921-8BC2-060525CE5A58}"/>
                </a:ext>
              </a:extLst>
            </p:cNvPr>
            <p:cNvSpPr/>
            <p:nvPr userDrawn="1"/>
          </p:nvSpPr>
          <p:spPr bwMode="auto">
            <a:xfrm>
              <a:off x="5983100" y="4279901"/>
              <a:ext cx="2782281" cy="1498598"/>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Apps Purple</a:t>
              </a:r>
            </a:p>
            <a:p>
              <a:pPr defTabSz="932472" fontAlgn="base">
                <a:spcBef>
                  <a:spcPct val="0"/>
                </a:spcBef>
                <a:spcAft>
                  <a:spcPts val="100"/>
                </a:spcAft>
              </a:pPr>
              <a:r>
                <a:rPr lang="en-US" sz="600">
                  <a:solidFill>
                    <a:schemeClr val="bg1"/>
                  </a:solidFill>
                  <a:ea typeface="Segoe UI" pitchFamily="34" charset="0"/>
                  <a:cs typeface="Segoe UI" pitchFamily="34" charset="0"/>
                </a:rPr>
                <a:t>R116 G39 B116</a:t>
              </a:r>
            </a:p>
            <a:p>
              <a:pPr defTabSz="932472" fontAlgn="base">
                <a:spcBef>
                  <a:spcPct val="0"/>
                </a:spcBef>
                <a:spcAft>
                  <a:spcPts val="100"/>
                </a:spcAft>
              </a:pPr>
              <a:r>
                <a:rPr lang="en-US" sz="600">
                  <a:solidFill>
                    <a:schemeClr val="bg1"/>
                  </a:solidFill>
                  <a:ea typeface="Segoe UI" pitchFamily="34" charset="0"/>
                  <a:cs typeface="Segoe UI" pitchFamily="34" charset="0"/>
                </a:rPr>
                <a:t>Hex #742774</a:t>
              </a:r>
            </a:p>
          </p:txBody>
        </p:sp>
        <p:sp>
          <p:nvSpPr>
            <p:cNvPr id="26" name="Rectangle 25">
              <a:extLst>
                <a:ext uri="{FF2B5EF4-FFF2-40B4-BE49-F238E27FC236}">
                  <a16:creationId xmlns:a16="http://schemas.microsoft.com/office/drawing/2014/main" id="{5DBD0FB2-ABEC-4B69-8293-43075DF1DFB9}"/>
                </a:ext>
              </a:extLst>
            </p:cNvPr>
            <p:cNvSpPr/>
            <p:nvPr userDrawn="1"/>
          </p:nvSpPr>
          <p:spPr bwMode="auto">
            <a:xfrm>
              <a:off x="3154167" y="4279900"/>
              <a:ext cx="2827669" cy="149859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Automate Blue</a:t>
              </a:r>
            </a:p>
            <a:p>
              <a:pPr defTabSz="932472" fontAlgn="base">
                <a:spcBef>
                  <a:spcPct val="0"/>
                </a:spcBef>
                <a:spcAft>
                  <a:spcPts val="100"/>
                </a:spcAft>
              </a:pPr>
              <a:r>
                <a:rPr lang="pt-BR" sz="600">
                  <a:solidFill>
                    <a:schemeClr val="bg1"/>
                  </a:solidFill>
                  <a:ea typeface="Segoe UI" pitchFamily="34" charset="0"/>
                  <a:cs typeface="Segoe UI" pitchFamily="34" charset="0"/>
                </a:rPr>
                <a:t>R0 G102 B255</a:t>
              </a:r>
            </a:p>
            <a:p>
              <a:pPr defTabSz="932472" fontAlgn="base">
                <a:spcBef>
                  <a:spcPct val="0"/>
                </a:spcBef>
                <a:spcAft>
                  <a:spcPts val="100"/>
                </a:spcAft>
              </a:pPr>
              <a:r>
                <a:rPr lang="pt-BR" sz="600">
                  <a:solidFill>
                    <a:schemeClr val="bg1"/>
                  </a:solidFill>
                  <a:ea typeface="Segoe UI" pitchFamily="34" charset="0"/>
                  <a:cs typeface="Segoe UI" pitchFamily="34" charset="0"/>
                </a:rPr>
                <a:t>Hex #0066FF</a:t>
              </a:r>
            </a:p>
          </p:txBody>
        </p:sp>
        <p:sp>
          <p:nvSpPr>
            <p:cNvPr id="27" name="Rectangle 26">
              <a:extLst>
                <a:ext uri="{FF2B5EF4-FFF2-40B4-BE49-F238E27FC236}">
                  <a16:creationId xmlns:a16="http://schemas.microsoft.com/office/drawing/2014/main" id="{D489F672-68EF-45E0-A5D0-524197DBF647}"/>
                </a:ext>
              </a:extLst>
            </p:cNvPr>
            <p:cNvSpPr/>
            <p:nvPr userDrawn="1"/>
          </p:nvSpPr>
          <p:spPr bwMode="auto">
            <a:xfrm>
              <a:off x="465139" y="4279900"/>
              <a:ext cx="2689028" cy="1498600"/>
            </a:xfrm>
            <a:prstGeom prst="rect">
              <a:avLst/>
            </a:prstGeom>
            <a:solidFill>
              <a:schemeClr val="accent1"/>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Microsoft Power BI Yellow</a:t>
              </a:r>
            </a:p>
            <a:p>
              <a:pPr defTabSz="932472" fontAlgn="base">
                <a:spcBef>
                  <a:spcPct val="0"/>
                </a:spcBef>
                <a:spcAft>
                  <a:spcPts val="100"/>
                </a:spcAft>
              </a:pPr>
              <a:r>
                <a:rPr lang="en-US" sz="600">
                  <a:solidFill>
                    <a:schemeClr val="tx1"/>
                  </a:solidFill>
                  <a:ea typeface="Segoe UI" pitchFamily="34" charset="0"/>
                  <a:cs typeface="Segoe UI" pitchFamily="34" charset="0"/>
                </a:rPr>
                <a:t>R242 G200 B17</a:t>
              </a:r>
            </a:p>
            <a:p>
              <a:pPr defTabSz="932472" fontAlgn="base">
                <a:spcBef>
                  <a:spcPct val="0"/>
                </a:spcBef>
                <a:spcAft>
                  <a:spcPts val="100"/>
                </a:spcAft>
              </a:pPr>
              <a:r>
                <a:rPr lang="en-US" sz="600">
                  <a:solidFill>
                    <a:schemeClr val="tx1"/>
                  </a:solidFill>
                  <a:ea typeface="Segoe UI" pitchFamily="34" charset="0"/>
                  <a:cs typeface="Segoe UI" pitchFamily="34" charset="0"/>
                </a:rPr>
                <a:t>Hex #F2C811</a:t>
              </a:r>
            </a:p>
          </p:txBody>
        </p:sp>
        <p:sp>
          <p:nvSpPr>
            <p:cNvPr id="28" name="Rectangle 27">
              <a:extLst>
                <a:ext uri="{FF2B5EF4-FFF2-40B4-BE49-F238E27FC236}">
                  <a16:creationId xmlns:a16="http://schemas.microsoft.com/office/drawing/2014/main" id="{B9D6085E-E5EE-45E3-A038-923214E999C6}"/>
                </a:ext>
              </a:extLst>
            </p:cNvPr>
            <p:cNvSpPr/>
            <p:nvPr userDrawn="1"/>
          </p:nvSpPr>
          <p:spPr bwMode="auto">
            <a:xfrm>
              <a:off x="8765381" y="4279901"/>
              <a:ext cx="2782281" cy="149859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Virtual Agents Teal</a:t>
              </a:r>
            </a:p>
            <a:p>
              <a:pPr defTabSz="932472" fontAlgn="base">
                <a:spcBef>
                  <a:spcPct val="0"/>
                </a:spcBef>
                <a:spcAft>
                  <a:spcPts val="100"/>
                </a:spcAft>
              </a:pPr>
              <a:r>
                <a:rPr lang="en-US" sz="600">
                  <a:solidFill>
                    <a:schemeClr val="bg1"/>
                  </a:solidFill>
                  <a:ea typeface="Segoe UI" pitchFamily="34" charset="0"/>
                  <a:cs typeface="Segoe UI" pitchFamily="34" charset="0"/>
                </a:rPr>
                <a:t>R11 G85 B106</a:t>
              </a:r>
            </a:p>
            <a:p>
              <a:pPr defTabSz="932472" fontAlgn="base">
                <a:spcBef>
                  <a:spcPct val="0"/>
                </a:spcBef>
                <a:spcAft>
                  <a:spcPts val="100"/>
                </a:spcAft>
              </a:pPr>
              <a:r>
                <a:rPr lang="en-US" sz="600">
                  <a:solidFill>
                    <a:schemeClr val="bg1"/>
                  </a:solidFill>
                  <a:ea typeface="Segoe UI" pitchFamily="34" charset="0"/>
                  <a:cs typeface="Segoe UI" pitchFamily="34" charset="0"/>
                </a:rPr>
                <a:t>Hex #0B556A</a:t>
              </a:r>
            </a:p>
          </p:txBody>
        </p:sp>
      </p:grpSp>
      <p:grpSp>
        <p:nvGrpSpPr>
          <p:cNvPr id="29" name="Group 28">
            <a:extLst>
              <a:ext uri="{FF2B5EF4-FFF2-40B4-BE49-F238E27FC236}">
                <a16:creationId xmlns:a16="http://schemas.microsoft.com/office/drawing/2014/main" id="{38D00809-B998-47DA-8B27-44733BFDB224}"/>
              </a:ext>
            </a:extLst>
          </p:cNvPr>
          <p:cNvGrpSpPr/>
          <p:nvPr userDrawn="1"/>
        </p:nvGrpSpPr>
        <p:grpSpPr>
          <a:xfrm rot="5400000">
            <a:off x="11534945" y="773099"/>
            <a:ext cx="2115953" cy="569757"/>
            <a:chOff x="465140" y="7280835"/>
            <a:chExt cx="7676186" cy="942415"/>
          </a:xfrm>
        </p:grpSpPr>
        <p:sp>
          <p:nvSpPr>
            <p:cNvPr id="30" name="Rectangle 29">
              <a:extLst>
                <a:ext uri="{FF2B5EF4-FFF2-40B4-BE49-F238E27FC236}">
                  <a16:creationId xmlns:a16="http://schemas.microsoft.com/office/drawing/2014/main" id="{9D557C69-0B3B-4641-8B89-5FB0CBF2E490}"/>
                </a:ext>
              </a:extLst>
            </p:cNvPr>
            <p:cNvSpPr/>
            <p:nvPr/>
          </p:nvSpPr>
          <p:spPr bwMode="auto">
            <a:xfrm>
              <a:off x="465140" y="7280835"/>
              <a:ext cx="2487611" cy="942414"/>
            </a:xfrm>
            <a:prstGeom prst="rect">
              <a:avLst/>
            </a:prstGeom>
            <a:solidFill>
              <a:schemeClr val="tx1"/>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Black</a:t>
              </a:r>
            </a:p>
            <a:p>
              <a:pPr defTabSz="932472" fontAlgn="base">
                <a:spcBef>
                  <a:spcPct val="0"/>
                </a:spcBef>
                <a:spcAft>
                  <a:spcPts val="100"/>
                </a:spcAft>
              </a:pPr>
              <a:r>
                <a:rPr lang="en-US" sz="600">
                  <a:solidFill>
                    <a:schemeClr val="bg1"/>
                  </a:solidFill>
                  <a:ea typeface="Segoe UI" pitchFamily="34" charset="0"/>
                  <a:cs typeface="Segoe UI" pitchFamily="34" charset="0"/>
                </a:rPr>
                <a:t>R0 G0 B0</a:t>
              </a:r>
            </a:p>
            <a:p>
              <a:pPr defTabSz="932472" fontAlgn="base">
                <a:spcBef>
                  <a:spcPct val="0"/>
                </a:spcBef>
                <a:spcAft>
                  <a:spcPts val="100"/>
                </a:spcAft>
              </a:pPr>
              <a:r>
                <a:rPr lang="en-US" sz="600">
                  <a:solidFill>
                    <a:schemeClr val="bg1"/>
                  </a:solidFill>
                  <a:ea typeface="Segoe UI" pitchFamily="34" charset="0"/>
                  <a:cs typeface="Segoe UI" pitchFamily="34" charset="0"/>
                </a:rPr>
                <a:t>Hex #000000</a:t>
              </a:r>
            </a:p>
          </p:txBody>
        </p:sp>
        <p:sp>
          <p:nvSpPr>
            <p:cNvPr id="32" name="Rectangle 31">
              <a:extLst>
                <a:ext uri="{FF2B5EF4-FFF2-40B4-BE49-F238E27FC236}">
                  <a16:creationId xmlns:a16="http://schemas.microsoft.com/office/drawing/2014/main" id="{4077D97C-7AF9-4BD5-9602-889CE0910F4C}"/>
                </a:ext>
              </a:extLst>
            </p:cNvPr>
            <p:cNvSpPr/>
            <p:nvPr/>
          </p:nvSpPr>
          <p:spPr bwMode="auto">
            <a:xfrm>
              <a:off x="3051346" y="7280835"/>
              <a:ext cx="2487611" cy="942414"/>
            </a:xfrm>
            <a:prstGeom prst="rect">
              <a:avLst/>
            </a:prstGeom>
            <a:solidFill>
              <a:schemeClr val="bg1"/>
            </a:solidFill>
            <a:ln w="6350">
              <a:solidFill>
                <a:schemeClr val="bg2">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White</a:t>
              </a:r>
            </a:p>
            <a:p>
              <a:pPr defTabSz="932472" fontAlgn="base">
                <a:spcBef>
                  <a:spcPct val="0"/>
                </a:spcBef>
                <a:spcAft>
                  <a:spcPts val="100"/>
                </a:spcAft>
              </a:pPr>
              <a:r>
                <a:rPr lang="en-US" sz="600">
                  <a:solidFill>
                    <a:schemeClr val="tx1"/>
                  </a:solidFill>
                  <a:ea typeface="Segoe UI" pitchFamily="34" charset="0"/>
                  <a:cs typeface="Segoe UI" pitchFamily="34" charset="0"/>
                </a:rPr>
                <a:t>R255 G255 B255</a:t>
              </a:r>
            </a:p>
            <a:p>
              <a:pPr defTabSz="932472" fontAlgn="base">
                <a:spcBef>
                  <a:spcPct val="0"/>
                </a:spcBef>
                <a:spcAft>
                  <a:spcPts val="100"/>
                </a:spcAft>
              </a:pPr>
              <a:r>
                <a:rPr lang="en-US" sz="600">
                  <a:solidFill>
                    <a:schemeClr val="tx1"/>
                  </a:solidFill>
                  <a:ea typeface="Segoe UI" pitchFamily="34" charset="0"/>
                  <a:cs typeface="Segoe UI" pitchFamily="34" charset="0"/>
                </a:rPr>
                <a:t>Hex #FFFFFF</a:t>
              </a:r>
            </a:p>
          </p:txBody>
        </p:sp>
        <p:sp>
          <p:nvSpPr>
            <p:cNvPr id="33" name="Rectangle 32">
              <a:extLst>
                <a:ext uri="{FF2B5EF4-FFF2-40B4-BE49-F238E27FC236}">
                  <a16:creationId xmlns:a16="http://schemas.microsoft.com/office/drawing/2014/main" id="{F895A880-C5D7-40E8-9B6C-F93B1C2AC57C}"/>
                </a:ext>
              </a:extLst>
            </p:cNvPr>
            <p:cNvSpPr/>
            <p:nvPr/>
          </p:nvSpPr>
          <p:spPr bwMode="auto">
            <a:xfrm>
              <a:off x="5653715" y="7280836"/>
              <a:ext cx="2487611" cy="942414"/>
            </a:xfrm>
            <a:prstGeom prst="rect">
              <a:avLst/>
            </a:prstGeom>
            <a:solidFill>
              <a:schemeClr val="bg2"/>
            </a:solidFill>
            <a:ln w="6350">
              <a:solidFill>
                <a:schemeClr val="bg2">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Light gray</a:t>
              </a:r>
            </a:p>
            <a:p>
              <a:pPr defTabSz="932472" fontAlgn="base">
                <a:spcBef>
                  <a:spcPct val="0"/>
                </a:spcBef>
                <a:spcAft>
                  <a:spcPts val="100"/>
                </a:spcAft>
              </a:pPr>
              <a:r>
                <a:rPr lang="en-US" sz="600">
                  <a:solidFill>
                    <a:schemeClr val="tx1"/>
                  </a:solidFill>
                  <a:ea typeface="Segoe UI" pitchFamily="34" charset="0"/>
                  <a:cs typeface="Segoe UI" pitchFamily="34" charset="0"/>
                </a:rPr>
                <a:t>R230 G230 B230</a:t>
              </a:r>
            </a:p>
            <a:p>
              <a:pPr defTabSz="932472" fontAlgn="base">
                <a:spcBef>
                  <a:spcPct val="0"/>
                </a:spcBef>
                <a:spcAft>
                  <a:spcPts val="100"/>
                </a:spcAft>
              </a:pPr>
              <a:r>
                <a:rPr lang="en-US" sz="600">
                  <a:solidFill>
                    <a:schemeClr val="tx1"/>
                  </a:solidFill>
                  <a:ea typeface="Segoe UI" pitchFamily="34" charset="0"/>
                  <a:cs typeface="Segoe UI" pitchFamily="34" charset="0"/>
                </a:rPr>
                <a:t>Hex #E6E6E6</a:t>
              </a:r>
            </a:p>
          </p:txBody>
        </p:sp>
      </p:grpSp>
    </p:spTree>
    <p:extLst>
      <p:ext uri="{BB962C8B-B14F-4D97-AF65-F5344CB8AC3E}">
        <p14:creationId xmlns:p14="http://schemas.microsoft.com/office/powerpoint/2010/main" val="915039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 id="2147483715" r:id="rId55"/>
  </p:sldLayoutIdLst>
  <p:transition>
    <p:fade/>
  </p:transition>
  <p:hf sldNum="0" hdr="0" dt="0"/>
  <p:txStyles>
    <p:titleStyle>
      <a:lvl1pPr algn="l" defTabSz="914367" rtl="0" eaLnBrk="1" latinLnBrk="0" hangingPunct="1">
        <a:lnSpc>
          <a:spcPct val="90000"/>
        </a:lnSpc>
        <a:spcBef>
          <a:spcPct val="0"/>
        </a:spcBef>
        <a:buNone/>
        <a:defRPr lang="en-US" sz="3200" b="0" kern="1200" cap="none" spc="-49" baseline="0" dirty="0" smtClean="0">
          <a:ln w="3175">
            <a:noFill/>
          </a:ln>
          <a:solidFill>
            <a:srgbClr val="000000"/>
          </a:solidFill>
          <a:effectLst/>
          <a:latin typeface="+mj-lt"/>
          <a:ea typeface="+mn-ea"/>
          <a:cs typeface="Segoe UI" pitchFamily="34" charset="0"/>
        </a:defRPr>
      </a:lvl1pPr>
    </p:titleStyle>
    <p:bodyStyle>
      <a:lvl1pPr marL="0" marR="0" indent="0" algn="l" defTabSz="914367" rtl="0" eaLnBrk="1" fontAlgn="auto" latinLnBrk="0" hangingPunct="1">
        <a:lnSpc>
          <a:spcPct val="100000"/>
        </a:lnSpc>
        <a:spcBef>
          <a:spcPts val="0"/>
        </a:spcBef>
        <a:spcAft>
          <a:spcPts val="0"/>
        </a:spcAft>
        <a:buClrTx/>
        <a:buSzPct val="90000"/>
        <a:buFont typeface="Wingdings" panose="05000000000000000000" pitchFamily="2" charset="2"/>
        <a:buNone/>
        <a:tabLst/>
        <a:defRPr sz="2353" kern="1200" spc="-49" baseline="0">
          <a:solidFill>
            <a:srgbClr val="000000"/>
          </a:solidFill>
          <a:latin typeface="+mj-lt"/>
          <a:ea typeface="+mn-ea"/>
          <a:cs typeface="+mn-cs"/>
        </a:defRPr>
      </a:lvl1pPr>
      <a:lvl2pPr marL="0" marR="0" indent="0" algn="l" defTabSz="914367" rtl="0" eaLnBrk="1" fontAlgn="auto" latinLnBrk="0" hangingPunct="1">
        <a:lnSpc>
          <a:spcPct val="100000"/>
        </a:lnSpc>
        <a:spcBef>
          <a:spcPts val="392"/>
        </a:spcBef>
        <a:spcAft>
          <a:spcPts val="588"/>
        </a:spcAft>
        <a:buClrTx/>
        <a:buSzPct val="90000"/>
        <a:buFontTx/>
        <a:buNone/>
        <a:tabLst/>
        <a:defRPr sz="2000" kern="1200" spc="0" baseline="0">
          <a:solidFill>
            <a:schemeClr val="tx1"/>
          </a:solidFill>
          <a:latin typeface="+mn-lt"/>
          <a:ea typeface="+mn-ea"/>
          <a:cs typeface="+mn-cs"/>
        </a:defRPr>
      </a:lvl2pPr>
      <a:lvl3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600" kern="1200" spc="0" baseline="0">
          <a:solidFill>
            <a:schemeClr val="tx1"/>
          </a:solidFill>
          <a:latin typeface="+mj-lt"/>
          <a:ea typeface="+mn-ea"/>
          <a:cs typeface="+mn-cs"/>
        </a:defRPr>
      </a:lvl3pPr>
      <a:lvl4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600" kern="1200" spc="0" baseline="0">
          <a:solidFill>
            <a:schemeClr val="tx1"/>
          </a:solidFill>
          <a:latin typeface="+mn-lt"/>
          <a:ea typeface="+mn-ea"/>
          <a:cs typeface="+mn-cs"/>
        </a:defRPr>
      </a:lvl4pPr>
      <a:lvl5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285916" indent="0" algn="l" defTabSz="914367" rtl="0" eaLnBrk="1" latinLnBrk="0" hangingPunct="1">
        <a:spcBef>
          <a:spcPct val="20000"/>
        </a:spcBef>
        <a:buFont typeface="Arial" pitchFamily="34" charset="0"/>
        <a:buNone/>
        <a:defRPr sz="1961" kern="1200">
          <a:solidFill>
            <a:schemeClr val="tx1"/>
          </a:solidFill>
          <a:latin typeface="+mn-lt"/>
          <a:ea typeface="+mn-ea"/>
          <a:cs typeface="+mn-cs"/>
        </a:defRPr>
      </a:lvl6pPr>
      <a:lvl7pPr marL="0" indent="0" algn="l" defTabSz="914367" rtl="0" eaLnBrk="1" latinLnBrk="0" hangingPunct="1">
        <a:lnSpc>
          <a:spcPct val="100000"/>
        </a:lnSpc>
        <a:spcBef>
          <a:spcPts val="392"/>
        </a:spcBef>
        <a:spcAft>
          <a:spcPts val="588"/>
        </a:spcAft>
        <a:buFont typeface="Arial" pitchFamily="34" charset="0"/>
        <a:buNone/>
        <a:defRPr sz="1200"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22">
          <p15:clr>
            <a:srgbClr val="C35EA4"/>
          </p15:clr>
        </p15:guide>
        <p15:guide id="32" pos="1498">
          <p15:clr>
            <a:srgbClr val="C35EA4"/>
          </p15:clr>
        </p15:guide>
        <p15:guide id="33" pos="2569">
          <p15:clr>
            <a:srgbClr val="C35EA4"/>
          </p15:clr>
        </p15:guide>
        <p15:guide id="34" pos="2711">
          <p15:clr>
            <a:srgbClr val="C35EA4"/>
          </p15:clr>
        </p15:guide>
        <p15:guide id="35" pos="3778">
          <p15:clr>
            <a:srgbClr val="C35EA4"/>
          </p15:clr>
        </p15:guide>
        <p15:guide id="36" pos="3924">
          <p15:clr>
            <a:srgbClr val="C35EA4"/>
          </p15:clr>
        </p15:guide>
        <p15:guide id="37" pos="4983">
          <p15:clr>
            <a:srgbClr val="C35EA4"/>
          </p15:clr>
        </p15:guide>
        <p15:guide id="38" pos="5127">
          <p15:clr>
            <a:srgbClr val="C35EA4"/>
          </p15:clr>
        </p15:guide>
        <p15:guide id="39" pos="6199">
          <p15:clr>
            <a:srgbClr val="C35EA4"/>
          </p15:clr>
        </p15:guide>
        <p15:guide id="40" pos="6342">
          <p15:clr>
            <a:srgbClr val="C35EA4"/>
          </p15:clr>
        </p15:guide>
        <p15:guide id="41" pos="264">
          <p15:clr>
            <a:srgbClr val="F26B43"/>
          </p15:clr>
        </p15:guide>
        <p15:guide id="42" pos="7416">
          <p15:clr>
            <a:srgbClr val="F26B43"/>
          </p15:clr>
        </p15:guide>
        <p15:guide id="43" orient="horz" pos="736">
          <p15:clr>
            <a:srgbClr val="5ACBF0"/>
          </p15:clr>
        </p15:guide>
        <p15:guide id="44" orient="horz" pos="1360">
          <p15:clr>
            <a:srgbClr val="5ACBF0"/>
          </p15:clr>
        </p15:guide>
        <p15:guide id="45" orient="horz" pos="593">
          <p15:clr>
            <a:srgbClr val="5ACBF0"/>
          </p15:clr>
        </p15:guide>
        <p15:guide id="46" orient="horz" pos="1484">
          <p15:clr>
            <a:srgbClr val="5ACBF0"/>
          </p15:clr>
        </p15:guide>
        <p15:guide id="47" orient="horz" pos="2088">
          <p15:clr>
            <a:srgbClr val="5ACBF0"/>
          </p15:clr>
        </p15:guide>
        <p15:guide id="48" orient="horz" pos="2254">
          <p15:clr>
            <a:srgbClr val="5ACBF0"/>
          </p15:clr>
        </p15:guide>
        <p15:guide id="49" orient="horz" pos="277">
          <p15:clr>
            <a:srgbClr val="F26B43"/>
          </p15:clr>
        </p15:guide>
        <p15:guide id="50" orient="horz" pos="4043">
          <p15:clr>
            <a:srgbClr val="F26B43"/>
          </p15:clr>
        </p15:guide>
        <p15:guide id="51" orient="horz" pos="2835">
          <p15:clr>
            <a:srgbClr val="5ACBF0"/>
          </p15:clr>
        </p15:guide>
        <p15:guide id="52" orient="horz" pos="2960">
          <p15:clr>
            <a:srgbClr val="5ACBF0"/>
          </p15:clr>
        </p15:guide>
        <p15:guide id="53" orient="horz" pos="3572">
          <p15:clr>
            <a:srgbClr val="5ACBF0"/>
          </p15:clr>
        </p15:guide>
        <p15:guide id="54" orient="horz" pos="3690">
          <p15:clr>
            <a:srgbClr val="5ACBF0"/>
          </p15:clr>
        </p15:guide>
        <p15:guide id="55" orient="horz" pos="91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GildardoRojas/Azure-Technical-Training/tree/main/DA-100%20-%20Analyzing%20Data%20with%20Power%20BI" TargetMode="External"/><Relationship Id="rId2" Type="http://schemas.openxmlformats.org/officeDocument/2006/relationships/hyperlink" Target="https://github.com/MicrosoftLearning/DP-500-Azure-Data-Analyst"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E956002-500B-4B2D-BFEF-2985F1A51E78}"/>
              </a:ext>
            </a:extLst>
          </p:cNvPr>
          <p:cNvSpPr>
            <a:spLocks noGrp="1"/>
          </p:cNvSpPr>
          <p:nvPr>
            <p:ph type="title"/>
          </p:nvPr>
        </p:nvSpPr>
        <p:spPr/>
        <p:txBody>
          <a:bodyPr/>
          <a:lstStyle/>
          <a:p>
            <a:r>
              <a:rPr lang="en-US" dirty="0"/>
              <a:t>DP-500 Agenda day 1</a:t>
            </a:r>
            <a:r>
              <a:rPr lang="en-US" sz="1400" b="1" dirty="0">
                <a:solidFill>
                  <a:schemeClr val="bg1">
                    <a:lumMod val="75000"/>
                  </a:schemeClr>
                </a:solidFill>
              </a:rPr>
              <a:t>12</a:t>
            </a:r>
            <a:endParaRPr lang="es-MX" b="1" dirty="0">
              <a:solidFill>
                <a:schemeClr val="bg1">
                  <a:lumMod val="75000"/>
                </a:schemeClr>
              </a:solidFill>
            </a:endParaRPr>
          </a:p>
        </p:txBody>
      </p:sp>
      <p:graphicFrame>
        <p:nvGraphicFramePr>
          <p:cNvPr id="5" name="Table 5">
            <a:extLst>
              <a:ext uri="{FF2B5EF4-FFF2-40B4-BE49-F238E27FC236}">
                <a16:creationId xmlns:a16="http://schemas.microsoft.com/office/drawing/2014/main" id="{B3744ACD-F0C4-4616-80A1-4CA412AECEE1}"/>
              </a:ext>
            </a:extLst>
          </p:cNvPr>
          <p:cNvGraphicFramePr>
            <a:graphicFrameLocks noGrp="1"/>
          </p:cNvGraphicFramePr>
          <p:nvPr>
            <p:extLst>
              <p:ext uri="{D42A27DB-BD31-4B8C-83A1-F6EECF244321}">
                <p14:modId xmlns:p14="http://schemas.microsoft.com/office/powerpoint/2010/main" val="754168060"/>
              </p:ext>
            </p:extLst>
          </p:nvPr>
        </p:nvGraphicFramePr>
        <p:xfrm>
          <a:off x="838200" y="1679518"/>
          <a:ext cx="10515600" cy="3819101"/>
        </p:xfrm>
        <a:graphic>
          <a:graphicData uri="http://schemas.openxmlformats.org/drawingml/2006/table">
            <a:tbl>
              <a:tblPr firstRow="1" bandRow="1">
                <a:tableStyleId>{5C22544A-7EE6-4342-B048-85BDC9FD1C3A}</a:tableStyleId>
              </a:tblPr>
              <a:tblGrid>
                <a:gridCol w="2324878">
                  <a:extLst>
                    <a:ext uri="{9D8B030D-6E8A-4147-A177-3AD203B41FA5}">
                      <a16:colId xmlns:a16="http://schemas.microsoft.com/office/drawing/2014/main" val="641366617"/>
                    </a:ext>
                  </a:extLst>
                </a:gridCol>
                <a:gridCol w="5094514">
                  <a:extLst>
                    <a:ext uri="{9D8B030D-6E8A-4147-A177-3AD203B41FA5}">
                      <a16:colId xmlns:a16="http://schemas.microsoft.com/office/drawing/2014/main" val="3035390292"/>
                    </a:ext>
                  </a:extLst>
                </a:gridCol>
                <a:gridCol w="3096208">
                  <a:extLst>
                    <a:ext uri="{9D8B030D-6E8A-4147-A177-3AD203B41FA5}">
                      <a16:colId xmlns:a16="http://schemas.microsoft.com/office/drawing/2014/main" val="3828131862"/>
                    </a:ext>
                  </a:extLst>
                </a:gridCol>
              </a:tblGrid>
              <a:tr h="374861">
                <a:tc>
                  <a:txBody>
                    <a:bodyPr/>
                    <a:lstStyle/>
                    <a:p>
                      <a:r>
                        <a:rPr lang="en-US" sz="1800" dirty="0"/>
                        <a:t>MODULE</a:t>
                      </a:r>
                      <a:endParaRPr lang="es-MX" sz="1800" dirty="0"/>
                    </a:p>
                  </a:txBody>
                  <a:tcPr/>
                </a:tc>
                <a:tc>
                  <a:txBody>
                    <a:bodyPr/>
                    <a:lstStyle/>
                    <a:p>
                      <a:r>
                        <a:rPr lang="en-US" sz="1800" dirty="0"/>
                        <a:t>LESSONS</a:t>
                      </a:r>
                      <a:endParaRPr lang="es-MX" sz="1800" dirty="0"/>
                    </a:p>
                  </a:txBody>
                  <a:tcPr/>
                </a:tc>
                <a:tc>
                  <a:txBody>
                    <a:bodyPr/>
                    <a:lstStyle/>
                    <a:p>
                      <a:r>
                        <a:rPr lang="en-US" sz="1800" dirty="0"/>
                        <a:t>LABORATORY</a:t>
                      </a:r>
                      <a:endParaRPr lang="es-MX" sz="1800" dirty="0"/>
                    </a:p>
                  </a:txBody>
                  <a:tcPr/>
                </a:tc>
                <a:extLst>
                  <a:ext uri="{0D108BD9-81ED-4DB2-BD59-A6C34878D82A}">
                    <a16:rowId xmlns:a16="http://schemas.microsoft.com/office/drawing/2014/main" val="3043991551"/>
                  </a:ext>
                </a:extLst>
              </a:tr>
              <a:tr h="739454">
                <a:tc>
                  <a:txBody>
                    <a:bodyPr/>
                    <a:lstStyle/>
                    <a:p>
                      <a:r>
                        <a:rPr lang="en-US" sz="1600" dirty="0"/>
                        <a:t>1. Introduction to data analytics on Azure (3)</a:t>
                      </a:r>
                      <a:endParaRPr lang="es-MX" sz="1600" dirty="0"/>
                    </a:p>
                  </a:txBody>
                  <a:tcPr/>
                </a:tc>
                <a:tc>
                  <a:txBody>
                    <a:bodyPr/>
                    <a:lstStyle/>
                    <a:p>
                      <a:r>
                        <a:rPr lang="en-US" sz="1600" dirty="0"/>
                        <a:t>Explore Azure data services for modern Analytics</a:t>
                      </a:r>
                    </a:p>
                    <a:p>
                      <a:r>
                        <a:rPr lang="en-US" sz="1600" dirty="0"/>
                        <a:t>Understand concepts of data analytics</a:t>
                      </a:r>
                    </a:p>
                    <a:p>
                      <a:r>
                        <a:rPr lang="en-US" sz="1600" dirty="0"/>
                        <a:t>Explore data analytics at scale</a:t>
                      </a:r>
                      <a:endParaRPr lang="es-MX"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MX" sz="1600" dirty="0"/>
                    </a:p>
                  </a:txBody>
                  <a:tcPr/>
                </a:tc>
                <a:extLst>
                  <a:ext uri="{0D108BD9-81ED-4DB2-BD59-A6C34878D82A}">
                    <a16:rowId xmlns:a16="http://schemas.microsoft.com/office/drawing/2014/main" val="2790949511"/>
                  </a:ext>
                </a:extLst>
              </a:tr>
              <a:tr h="1170801">
                <a:tc>
                  <a:txBody>
                    <a:bodyPr/>
                    <a:lstStyle/>
                    <a:p>
                      <a:r>
                        <a:rPr lang="en-US" sz="1600" dirty="0"/>
                        <a:t>2. Govern data across an enterprise (5)</a:t>
                      </a:r>
                      <a:endParaRPr lang="es-MX" sz="1600" dirty="0"/>
                    </a:p>
                  </a:txBody>
                  <a:tcPr/>
                </a:tc>
                <a:tc>
                  <a:txBody>
                    <a:bodyPr/>
                    <a:lstStyle/>
                    <a:p>
                      <a:r>
                        <a:rPr lang="en-US" sz="1600" dirty="0"/>
                        <a:t>Introduction to Microsoft Purview</a:t>
                      </a:r>
                    </a:p>
                    <a:p>
                      <a:r>
                        <a:rPr lang="en-US" sz="1600" dirty="0"/>
                        <a:t>Discover trusted data using Microsoft Purview</a:t>
                      </a:r>
                    </a:p>
                    <a:p>
                      <a:r>
                        <a:rPr lang="en-US" sz="1600" dirty="0"/>
                        <a:t>Catalog data artifacts by using Microsoft Purview</a:t>
                      </a:r>
                    </a:p>
                    <a:p>
                      <a:r>
                        <a:rPr lang="es-MX" sz="1600" dirty="0" err="1"/>
                        <a:t>Manage</a:t>
                      </a:r>
                      <a:r>
                        <a:rPr lang="es-MX" sz="1600" dirty="0"/>
                        <a:t> </a:t>
                      </a:r>
                      <a:r>
                        <a:rPr lang="es-MX" sz="1600" dirty="0" err="1"/>
                        <a:t>Power</a:t>
                      </a:r>
                      <a:r>
                        <a:rPr lang="es-MX" sz="1600" dirty="0"/>
                        <a:t> BI </a:t>
                      </a:r>
                      <a:r>
                        <a:rPr lang="es-MX" sz="1600" dirty="0" err="1"/>
                        <a:t>assets</a:t>
                      </a:r>
                      <a:r>
                        <a:rPr lang="es-MX" sz="1600" dirty="0"/>
                        <a:t> by </a:t>
                      </a:r>
                      <a:r>
                        <a:rPr lang="es-MX" sz="1600" dirty="0" err="1"/>
                        <a:t>using</a:t>
                      </a:r>
                      <a:r>
                        <a:rPr lang="es-MX" sz="1600" dirty="0"/>
                        <a:t> Microsoft </a:t>
                      </a:r>
                      <a:r>
                        <a:rPr lang="es-MX" sz="1600" dirty="0" err="1"/>
                        <a:t>Purview</a:t>
                      </a:r>
                      <a:endParaRPr lang="es-MX" sz="1600" dirty="0"/>
                    </a:p>
                    <a:p>
                      <a:r>
                        <a:rPr lang="es-MX" sz="1600" dirty="0" err="1">
                          <a:solidFill>
                            <a:schemeClr val="bg1">
                              <a:lumMod val="65000"/>
                            </a:schemeClr>
                          </a:solidFill>
                        </a:rPr>
                        <a:t>Integrate</a:t>
                      </a:r>
                      <a:r>
                        <a:rPr lang="es-MX" sz="1600" dirty="0">
                          <a:solidFill>
                            <a:schemeClr val="bg1">
                              <a:lumMod val="65000"/>
                            </a:schemeClr>
                          </a:solidFill>
                        </a:rPr>
                        <a:t> MS </a:t>
                      </a:r>
                      <a:r>
                        <a:rPr lang="es-MX" sz="1600" dirty="0" err="1">
                          <a:solidFill>
                            <a:schemeClr val="bg1">
                              <a:lumMod val="65000"/>
                            </a:schemeClr>
                          </a:solidFill>
                        </a:rPr>
                        <a:t>Purview</a:t>
                      </a:r>
                      <a:r>
                        <a:rPr lang="es-MX" sz="1600" dirty="0">
                          <a:solidFill>
                            <a:schemeClr val="bg1">
                              <a:lumMod val="65000"/>
                            </a:schemeClr>
                          </a:solidFill>
                        </a:rPr>
                        <a:t> and Azure </a:t>
                      </a:r>
                      <a:r>
                        <a:rPr lang="es-MX" sz="1600" dirty="0" err="1">
                          <a:solidFill>
                            <a:schemeClr val="bg1">
                              <a:lumMod val="65000"/>
                            </a:schemeClr>
                          </a:solidFill>
                        </a:rPr>
                        <a:t>Synapse</a:t>
                      </a:r>
                      <a:r>
                        <a:rPr lang="es-MX" sz="1600" dirty="0">
                          <a:solidFill>
                            <a:schemeClr val="bg1">
                              <a:lumMod val="65000"/>
                            </a:schemeClr>
                          </a:solidFill>
                        </a:rPr>
                        <a:t> </a:t>
                      </a:r>
                      <a:r>
                        <a:rPr lang="es-MX" sz="1600" dirty="0" err="1">
                          <a:solidFill>
                            <a:schemeClr val="bg1">
                              <a:lumMod val="65000"/>
                            </a:schemeClr>
                          </a:solidFill>
                        </a:rPr>
                        <a:t>Analytics</a:t>
                      </a:r>
                      <a:endParaRPr lang="es-MX" sz="1600" dirty="0">
                        <a:solidFill>
                          <a:schemeClr val="bg1">
                            <a:lumMod val="65000"/>
                          </a:schemeClr>
                        </a:solidFill>
                      </a:endParaRPr>
                    </a:p>
                  </a:txBody>
                  <a:tcPr/>
                </a:tc>
                <a:tc>
                  <a:txBody>
                    <a:bodyPr/>
                    <a:lstStyle/>
                    <a:p>
                      <a:endParaRPr lang="es-MX" sz="1600" dirty="0"/>
                    </a:p>
                  </a:txBody>
                  <a:tcPr/>
                </a:tc>
                <a:extLst>
                  <a:ext uri="{0D108BD9-81ED-4DB2-BD59-A6C34878D82A}">
                    <a16:rowId xmlns:a16="http://schemas.microsoft.com/office/drawing/2014/main" val="343805565"/>
                  </a:ext>
                </a:extLst>
              </a:tr>
              <a:tr h="955127">
                <a:tc>
                  <a:txBody>
                    <a:bodyPr/>
                    <a:lstStyle/>
                    <a:p>
                      <a:r>
                        <a:rPr lang="en-US" sz="1600" dirty="0"/>
                        <a:t>3. Model, query, and explore data in Azure Synapse (4)</a:t>
                      </a:r>
                      <a:endParaRPr lang="es-MX" sz="1600" dirty="0"/>
                    </a:p>
                  </a:txBody>
                  <a:tcPr/>
                </a:tc>
                <a:tc>
                  <a:txBody>
                    <a:bodyPr/>
                    <a:lstStyle/>
                    <a:p>
                      <a:r>
                        <a:rPr lang="en-US" sz="1600" dirty="0"/>
                        <a:t>Introduction to Azure Synapse Analytics</a:t>
                      </a:r>
                    </a:p>
                    <a:p>
                      <a:r>
                        <a:rPr lang="en-US" sz="1600" dirty="0"/>
                        <a:t>Use Azure Synapse serverless SQL Pool to query files in a data lake</a:t>
                      </a:r>
                    </a:p>
                    <a:p>
                      <a:r>
                        <a:rPr lang="en-US" sz="1600" dirty="0"/>
                        <a:t>Analyze data with Apache Spark in Azure Synapse Analytics</a:t>
                      </a:r>
                    </a:p>
                    <a:p>
                      <a:r>
                        <a:rPr lang="en-US" sz="1600" dirty="0"/>
                        <a:t>Analyze data in a relational data warehouse</a:t>
                      </a:r>
                    </a:p>
                  </a:txBody>
                  <a:tcPr/>
                </a:tc>
                <a:tc>
                  <a:txBody>
                    <a:bodyPr/>
                    <a:lstStyle/>
                    <a:p>
                      <a:pPr marL="0" indent="0">
                        <a:buNone/>
                      </a:pPr>
                      <a:r>
                        <a:rPr lang="es-MX" sz="1600" dirty="0"/>
                        <a:t>1. </a:t>
                      </a:r>
                      <a:r>
                        <a:rPr lang="es-MX" sz="1600" dirty="0" err="1"/>
                        <a:t>Query</a:t>
                      </a:r>
                      <a:r>
                        <a:rPr lang="es-MX" sz="1600" dirty="0"/>
                        <a:t> files </a:t>
                      </a:r>
                      <a:r>
                        <a:rPr lang="es-MX" sz="1600" dirty="0" err="1"/>
                        <a:t>using</a:t>
                      </a:r>
                      <a:r>
                        <a:rPr lang="es-MX" sz="1600" dirty="0"/>
                        <a:t> a </a:t>
                      </a:r>
                      <a:r>
                        <a:rPr lang="es-MX" sz="1600" dirty="0" err="1"/>
                        <a:t>serverless</a:t>
                      </a:r>
                      <a:r>
                        <a:rPr lang="es-MX" sz="1600" dirty="0"/>
                        <a:t> SQL pool. (45)</a:t>
                      </a:r>
                    </a:p>
                    <a:p>
                      <a:pPr marL="0" indent="0">
                        <a:buNone/>
                      </a:pPr>
                      <a:r>
                        <a:rPr lang="es-MX" sz="1600" dirty="0"/>
                        <a:t>2. </a:t>
                      </a:r>
                      <a:r>
                        <a:rPr lang="es-MX" sz="1600" dirty="0" err="1"/>
                        <a:t>Analyze</a:t>
                      </a:r>
                      <a:r>
                        <a:rPr lang="es-MX" sz="1600" dirty="0"/>
                        <a:t> data </a:t>
                      </a:r>
                      <a:r>
                        <a:rPr lang="es-MX" sz="1600" dirty="0" err="1"/>
                        <a:t>with</a:t>
                      </a:r>
                      <a:r>
                        <a:rPr lang="es-MX" sz="1600" dirty="0"/>
                        <a:t> </a:t>
                      </a:r>
                      <a:r>
                        <a:rPr lang="es-MX" sz="1600" dirty="0" err="1"/>
                        <a:t>Spark</a:t>
                      </a:r>
                      <a:r>
                        <a:rPr lang="es-MX" sz="1600" dirty="0"/>
                        <a:t> (45)</a:t>
                      </a:r>
                    </a:p>
                    <a:p>
                      <a:pPr marL="0" indent="0">
                        <a:buNone/>
                      </a:pPr>
                      <a:r>
                        <a:rPr lang="es-MX" sz="1600" dirty="0"/>
                        <a:t>3. Explore a </a:t>
                      </a:r>
                      <a:r>
                        <a:rPr lang="es-MX" sz="1600" dirty="0" err="1"/>
                        <a:t>Relational</a:t>
                      </a:r>
                      <a:r>
                        <a:rPr lang="es-MX" sz="1600" dirty="0"/>
                        <a:t> Data </a:t>
                      </a:r>
                      <a:r>
                        <a:rPr lang="es-MX" sz="1600" dirty="0" err="1"/>
                        <a:t>Warehouse</a:t>
                      </a:r>
                      <a:r>
                        <a:rPr lang="es-MX" sz="1600" dirty="0"/>
                        <a:t> (45)</a:t>
                      </a:r>
                    </a:p>
                  </a:txBody>
                  <a:tcPr/>
                </a:tc>
                <a:extLst>
                  <a:ext uri="{0D108BD9-81ED-4DB2-BD59-A6C34878D82A}">
                    <a16:rowId xmlns:a16="http://schemas.microsoft.com/office/drawing/2014/main" val="1831369998"/>
                  </a:ext>
                </a:extLst>
              </a:tr>
            </a:tbl>
          </a:graphicData>
        </a:graphic>
      </p:graphicFrame>
    </p:spTree>
    <p:extLst>
      <p:ext uri="{BB962C8B-B14F-4D97-AF65-F5344CB8AC3E}">
        <p14:creationId xmlns:p14="http://schemas.microsoft.com/office/powerpoint/2010/main" val="8814125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E956002-500B-4B2D-BFEF-2985F1A51E78}"/>
              </a:ext>
            </a:extLst>
          </p:cNvPr>
          <p:cNvSpPr>
            <a:spLocks noGrp="1"/>
          </p:cNvSpPr>
          <p:nvPr>
            <p:ph type="title"/>
          </p:nvPr>
        </p:nvSpPr>
        <p:spPr/>
        <p:txBody>
          <a:bodyPr/>
          <a:lstStyle/>
          <a:p>
            <a:r>
              <a:rPr lang="en-US" dirty="0"/>
              <a:t>DP-500 Agenda day 2</a:t>
            </a:r>
            <a:r>
              <a:rPr lang="en-US" sz="1400" b="1" dirty="0">
                <a:solidFill>
                  <a:schemeClr val="bg1">
                    <a:lumMod val="75000"/>
                  </a:schemeClr>
                </a:solidFill>
              </a:rPr>
              <a:t>8</a:t>
            </a:r>
            <a:endParaRPr lang="es-MX" dirty="0"/>
          </a:p>
        </p:txBody>
      </p:sp>
      <p:graphicFrame>
        <p:nvGraphicFramePr>
          <p:cNvPr id="5" name="Table 5">
            <a:extLst>
              <a:ext uri="{FF2B5EF4-FFF2-40B4-BE49-F238E27FC236}">
                <a16:creationId xmlns:a16="http://schemas.microsoft.com/office/drawing/2014/main" id="{B3744ACD-F0C4-4616-80A1-4CA412AECEE1}"/>
              </a:ext>
            </a:extLst>
          </p:cNvPr>
          <p:cNvGraphicFramePr>
            <a:graphicFrameLocks noGrp="1"/>
          </p:cNvGraphicFramePr>
          <p:nvPr>
            <p:extLst>
              <p:ext uri="{D42A27DB-BD31-4B8C-83A1-F6EECF244321}">
                <p14:modId xmlns:p14="http://schemas.microsoft.com/office/powerpoint/2010/main" val="4211840005"/>
              </p:ext>
            </p:extLst>
          </p:nvPr>
        </p:nvGraphicFramePr>
        <p:xfrm>
          <a:off x="838200" y="1679517"/>
          <a:ext cx="10515600" cy="4459181"/>
        </p:xfrm>
        <a:graphic>
          <a:graphicData uri="http://schemas.openxmlformats.org/drawingml/2006/table">
            <a:tbl>
              <a:tblPr firstRow="1" bandRow="1">
                <a:tableStyleId>{5C22544A-7EE6-4342-B048-85BDC9FD1C3A}</a:tableStyleId>
              </a:tblPr>
              <a:tblGrid>
                <a:gridCol w="2324878">
                  <a:extLst>
                    <a:ext uri="{9D8B030D-6E8A-4147-A177-3AD203B41FA5}">
                      <a16:colId xmlns:a16="http://schemas.microsoft.com/office/drawing/2014/main" val="641366617"/>
                    </a:ext>
                  </a:extLst>
                </a:gridCol>
                <a:gridCol w="4618653">
                  <a:extLst>
                    <a:ext uri="{9D8B030D-6E8A-4147-A177-3AD203B41FA5}">
                      <a16:colId xmlns:a16="http://schemas.microsoft.com/office/drawing/2014/main" val="3035390292"/>
                    </a:ext>
                  </a:extLst>
                </a:gridCol>
                <a:gridCol w="3572069">
                  <a:extLst>
                    <a:ext uri="{9D8B030D-6E8A-4147-A177-3AD203B41FA5}">
                      <a16:colId xmlns:a16="http://schemas.microsoft.com/office/drawing/2014/main" val="3828131862"/>
                    </a:ext>
                  </a:extLst>
                </a:gridCol>
              </a:tblGrid>
              <a:tr h="374861">
                <a:tc>
                  <a:txBody>
                    <a:bodyPr/>
                    <a:lstStyle/>
                    <a:p>
                      <a:r>
                        <a:rPr lang="en-US" sz="1800" dirty="0"/>
                        <a:t>MODULE</a:t>
                      </a:r>
                      <a:endParaRPr lang="es-MX" sz="1800" dirty="0"/>
                    </a:p>
                  </a:txBody>
                  <a:tcPr/>
                </a:tc>
                <a:tc>
                  <a:txBody>
                    <a:bodyPr/>
                    <a:lstStyle/>
                    <a:p>
                      <a:r>
                        <a:rPr lang="en-US" sz="1800" dirty="0"/>
                        <a:t>LESSONS</a:t>
                      </a:r>
                      <a:endParaRPr lang="es-MX" sz="1800" dirty="0"/>
                    </a:p>
                  </a:txBody>
                  <a:tcPr/>
                </a:tc>
                <a:tc>
                  <a:txBody>
                    <a:bodyPr/>
                    <a:lstStyle/>
                    <a:p>
                      <a:r>
                        <a:rPr lang="en-US" sz="1800" dirty="0"/>
                        <a:t>LABORATORY</a:t>
                      </a:r>
                      <a:endParaRPr lang="es-MX" sz="1800" dirty="0"/>
                    </a:p>
                  </a:txBody>
                  <a:tcPr/>
                </a:tc>
                <a:extLst>
                  <a:ext uri="{0D108BD9-81ED-4DB2-BD59-A6C34878D82A}">
                    <a16:rowId xmlns:a16="http://schemas.microsoft.com/office/drawing/2014/main" val="3043991551"/>
                  </a:ext>
                </a:extLst>
              </a:tr>
              <a:tr h="739454">
                <a:tc>
                  <a:txBody>
                    <a:bodyPr/>
                    <a:lstStyle/>
                    <a:p>
                      <a:r>
                        <a:rPr lang="es-MX" sz="1600" dirty="0"/>
                        <a:t>4. Prepare data </a:t>
                      </a:r>
                      <a:r>
                        <a:rPr lang="es-MX" sz="1600" dirty="0" err="1"/>
                        <a:t>for</a:t>
                      </a:r>
                      <a:r>
                        <a:rPr lang="es-MX" sz="1600" dirty="0"/>
                        <a:t> tabular </a:t>
                      </a:r>
                      <a:r>
                        <a:rPr lang="es-MX" sz="1600" dirty="0" err="1"/>
                        <a:t>models</a:t>
                      </a:r>
                      <a:r>
                        <a:rPr lang="es-MX" sz="1600" dirty="0"/>
                        <a:t> in </a:t>
                      </a:r>
                      <a:r>
                        <a:rPr lang="es-MX" sz="1600" dirty="0" err="1"/>
                        <a:t>Power</a:t>
                      </a:r>
                      <a:r>
                        <a:rPr lang="es-MX" sz="1600" dirty="0"/>
                        <a:t> BI (3)</a:t>
                      </a:r>
                    </a:p>
                  </a:txBody>
                  <a:tcPr/>
                </a:tc>
                <a:tc>
                  <a:txBody>
                    <a:bodyPr/>
                    <a:lstStyle/>
                    <a:p>
                      <a:r>
                        <a:rPr lang="es-MX" sz="1600" dirty="0" err="1"/>
                        <a:t>Choose</a:t>
                      </a:r>
                      <a:r>
                        <a:rPr lang="es-MX" sz="1600" dirty="0"/>
                        <a:t> a </a:t>
                      </a:r>
                      <a:r>
                        <a:rPr lang="es-MX" sz="1600" dirty="0" err="1"/>
                        <a:t>Power</a:t>
                      </a:r>
                      <a:r>
                        <a:rPr lang="es-MX" sz="1600" dirty="0"/>
                        <a:t> BI </a:t>
                      </a:r>
                      <a:r>
                        <a:rPr lang="es-MX" sz="1600" dirty="0" err="1"/>
                        <a:t>model</a:t>
                      </a:r>
                      <a:r>
                        <a:rPr lang="es-MX" sz="1600" dirty="0"/>
                        <a:t> </a:t>
                      </a:r>
                      <a:r>
                        <a:rPr lang="es-MX" sz="1600" dirty="0" err="1"/>
                        <a:t>framework</a:t>
                      </a:r>
                      <a:endParaRPr lang="es-MX" sz="1600" dirty="0"/>
                    </a:p>
                    <a:p>
                      <a:r>
                        <a:rPr lang="es-MX" sz="1600" dirty="0" err="1"/>
                        <a:t>Understand</a:t>
                      </a:r>
                      <a:r>
                        <a:rPr lang="es-MX" sz="1600" dirty="0"/>
                        <a:t> </a:t>
                      </a:r>
                      <a:r>
                        <a:rPr lang="es-MX" sz="1600" dirty="0" err="1"/>
                        <a:t>scalability</a:t>
                      </a:r>
                      <a:r>
                        <a:rPr lang="es-MX" sz="1600" dirty="0"/>
                        <a:t> in </a:t>
                      </a:r>
                      <a:r>
                        <a:rPr lang="es-MX" sz="1600" dirty="0" err="1"/>
                        <a:t>Power</a:t>
                      </a:r>
                      <a:r>
                        <a:rPr lang="es-MX" sz="1600" dirty="0"/>
                        <a:t> BI</a:t>
                      </a:r>
                    </a:p>
                    <a:p>
                      <a:r>
                        <a:rPr lang="es-MX" sz="1600" dirty="0" err="1"/>
                        <a:t>Create</a:t>
                      </a:r>
                      <a:r>
                        <a:rPr lang="es-MX" sz="1600" dirty="0"/>
                        <a:t> and </a:t>
                      </a:r>
                      <a:r>
                        <a:rPr lang="es-MX" sz="1600" dirty="0" err="1"/>
                        <a:t>manage</a:t>
                      </a:r>
                      <a:r>
                        <a:rPr lang="es-MX" sz="1600" dirty="0"/>
                        <a:t> </a:t>
                      </a:r>
                      <a:r>
                        <a:rPr lang="es-MX" sz="1600" dirty="0" err="1"/>
                        <a:t>scalable</a:t>
                      </a:r>
                      <a:r>
                        <a:rPr lang="es-MX" sz="1600" dirty="0"/>
                        <a:t> </a:t>
                      </a:r>
                      <a:r>
                        <a:rPr lang="es-MX" sz="1600" dirty="0" err="1"/>
                        <a:t>Power</a:t>
                      </a:r>
                      <a:r>
                        <a:rPr lang="es-MX" sz="1600" dirty="0"/>
                        <a:t> BI </a:t>
                      </a:r>
                      <a:r>
                        <a:rPr lang="es-MX" sz="1600" dirty="0" err="1"/>
                        <a:t>dataflows</a:t>
                      </a:r>
                      <a:endParaRPr lang="es-MX" sz="1600" dirty="0"/>
                    </a:p>
                  </a:txBody>
                  <a:tcPr/>
                </a:tc>
                <a:tc>
                  <a:txBody>
                    <a:bodyPr/>
                    <a:lstStyle/>
                    <a:p>
                      <a:pPr marL="0" indent="0">
                        <a:buFont typeface="+mj-lt"/>
                        <a:buNone/>
                      </a:pPr>
                      <a:r>
                        <a:rPr lang="es-MX" sz="1600" dirty="0"/>
                        <a:t>4. </a:t>
                      </a:r>
                      <a:r>
                        <a:rPr lang="es-MX" sz="1600" dirty="0" err="1"/>
                        <a:t>Create</a:t>
                      </a:r>
                      <a:r>
                        <a:rPr lang="es-MX" sz="1600" dirty="0"/>
                        <a:t> a </a:t>
                      </a:r>
                      <a:r>
                        <a:rPr lang="es-MX" sz="1600" dirty="0" err="1"/>
                        <a:t>star</a:t>
                      </a:r>
                      <a:r>
                        <a:rPr lang="es-MX" sz="1600" dirty="0"/>
                        <a:t> </a:t>
                      </a:r>
                      <a:r>
                        <a:rPr lang="es-MX" sz="1600" dirty="0" err="1"/>
                        <a:t>schema</a:t>
                      </a:r>
                      <a:r>
                        <a:rPr lang="es-MX" sz="1600" dirty="0"/>
                        <a:t> </a:t>
                      </a:r>
                      <a:r>
                        <a:rPr lang="es-MX" sz="1600" dirty="0" err="1"/>
                        <a:t>model</a:t>
                      </a:r>
                      <a:r>
                        <a:rPr lang="es-MX" sz="1600" dirty="0"/>
                        <a:t> (30)</a:t>
                      </a:r>
                    </a:p>
                    <a:p>
                      <a:pPr marL="0" indent="0">
                        <a:buFont typeface="+mj-lt"/>
                        <a:buNone/>
                      </a:pPr>
                      <a:r>
                        <a:rPr lang="es-MX" sz="1600" dirty="0"/>
                        <a:t>5. </a:t>
                      </a:r>
                      <a:r>
                        <a:rPr lang="es-MX" sz="1600" dirty="0" err="1"/>
                        <a:t>Create</a:t>
                      </a:r>
                      <a:r>
                        <a:rPr lang="es-MX" sz="1600" dirty="0"/>
                        <a:t> a data Flow (45)</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MX" sz="1600" dirty="0"/>
                    </a:p>
                  </a:txBody>
                  <a:tcPr/>
                </a:tc>
                <a:extLst>
                  <a:ext uri="{0D108BD9-81ED-4DB2-BD59-A6C34878D82A}">
                    <a16:rowId xmlns:a16="http://schemas.microsoft.com/office/drawing/2014/main" val="639513073"/>
                  </a:ext>
                </a:extLst>
              </a:tr>
              <a:tr h="739454">
                <a:tc>
                  <a:txBody>
                    <a:bodyPr/>
                    <a:lstStyle/>
                    <a:p>
                      <a:r>
                        <a:rPr lang="es-MX" sz="1600" dirty="0"/>
                        <a:t>5. </a:t>
                      </a:r>
                      <a:r>
                        <a:rPr lang="es-MX" sz="1600" dirty="0" err="1"/>
                        <a:t>Design</a:t>
                      </a:r>
                      <a:r>
                        <a:rPr lang="es-MX" sz="1600" dirty="0"/>
                        <a:t> and </a:t>
                      </a:r>
                      <a:r>
                        <a:rPr lang="es-MX" sz="1600" dirty="0" err="1"/>
                        <a:t>build</a:t>
                      </a:r>
                      <a:r>
                        <a:rPr lang="es-MX" sz="1600" dirty="0"/>
                        <a:t> tabular </a:t>
                      </a:r>
                      <a:r>
                        <a:rPr lang="es-MX" sz="1600" dirty="0" err="1"/>
                        <a:t>models</a:t>
                      </a:r>
                      <a:r>
                        <a:rPr lang="es-MX" sz="1600" dirty="0"/>
                        <a:t> (5)</a:t>
                      </a:r>
                    </a:p>
                  </a:txBody>
                  <a:tcPr/>
                </a:tc>
                <a:tc>
                  <a:txBody>
                    <a:bodyPr/>
                    <a:lstStyle/>
                    <a:p>
                      <a:r>
                        <a:rPr lang="es-MX" sz="1600" dirty="0" err="1"/>
                        <a:t>Create</a:t>
                      </a:r>
                      <a:r>
                        <a:rPr lang="es-MX" sz="1600" dirty="0"/>
                        <a:t> </a:t>
                      </a:r>
                      <a:r>
                        <a:rPr lang="es-MX" sz="1600" dirty="0" err="1"/>
                        <a:t>Power</a:t>
                      </a:r>
                      <a:r>
                        <a:rPr lang="es-MX" sz="1600" dirty="0"/>
                        <a:t> BI </a:t>
                      </a:r>
                      <a:r>
                        <a:rPr lang="es-MX" sz="1600" dirty="0" err="1"/>
                        <a:t>model</a:t>
                      </a:r>
                      <a:r>
                        <a:rPr lang="es-MX" sz="1600" dirty="0"/>
                        <a:t> </a:t>
                      </a:r>
                      <a:r>
                        <a:rPr lang="es-MX" sz="1600" dirty="0" err="1"/>
                        <a:t>relationships</a:t>
                      </a:r>
                      <a:endParaRPr lang="es-MX" sz="1600" dirty="0"/>
                    </a:p>
                    <a:p>
                      <a:r>
                        <a:rPr lang="es-MX" sz="1600" dirty="0" err="1"/>
                        <a:t>Understand</a:t>
                      </a:r>
                      <a:r>
                        <a:rPr lang="es-MX" sz="1600" dirty="0"/>
                        <a:t> DAX </a:t>
                      </a:r>
                      <a:r>
                        <a:rPr lang="es-MX" sz="1600" dirty="0" err="1"/>
                        <a:t>concepts</a:t>
                      </a:r>
                      <a:endParaRPr lang="es-MX" sz="1600" dirty="0"/>
                    </a:p>
                    <a:p>
                      <a:r>
                        <a:rPr lang="es-MX" sz="1600" dirty="0" err="1"/>
                        <a:t>Create</a:t>
                      </a:r>
                      <a:r>
                        <a:rPr lang="es-MX" sz="1600" dirty="0"/>
                        <a:t> </a:t>
                      </a:r>
                      <a:r>
                        <a:rPr lang="es-MX" sz="1600" dirty="0" err="1"/>
                        <a:t>calculation</a:t>
                      </a:r>
                      <a:r>
                        <a:rPr lang="es-MX" sz="1600" dirty="0"/>
                        <a:t> </a:t>
                      </a:r>
                      <a:r>
                        <a:rPr lang="es-MX" sz="1600" dirty="0" err="1"/>
                        <a:t>groups</a:t>
                      </a:r>
                      <a:endParaRPr lang="es-MX" sz="1600" dirty="0"/>
                    </a:p>
                    <a:p>
                      <a:r>
                        <a:rPr lang="es-MX" sz="1600" dirty="0" err="1"/>
                        <a:t>Enforce</a:t>
                      </a:r>
                      <a:r>
                        <a:rPr lang="es-MX" sz="1600" dirty="0"/>
                        <a:t> </a:t>
                      </a:r>
                      <a:r>
                        <a:rPr lang="es-MX" sz="1600" dirty="0" err="1"/>
                        <a:t>Power</a:t>
                      </a:r>
                      <a:r>
                        <a:rPr lang="es-MX" sz="1600" dirty="0"/>
                        <a:t> BI </a:t>
                      </a:r>
                      <a:r>
                        <a:rPr lang="es-MX" sz="1600" dirty="0" err="1"/>
                        <a:t>model</a:t>
                      </a:r>
                      <a:r>
                        <a:rPr lang="es-MX" sz="1600" dirty="0"/>
                        <a:t> Security</a:t>
                      </a:r>
                    </a:p>
                    <a:p>
                      <a:r>
                        <a:rPr lang="es-MX" sz="1600" dirty="0"/>
                        <a:t>Use </a:t>
                      </a:r>
                      <a:r>
                        <a:rPr lang="es-MX" sz="1600" dirty="0" err="1"/>
                        <a:t>tools</a:t>
                      </a:r>
                      <a:r>
                        <a:rPr lang="es-MX" sz="1600" dirty="0"/>
                        <a:t> </a:t>
                      </a:r>
                      <a:r>
                        <a:rPr lang="es-MX" sz="1600" dirty="0" err="1"/>
                        <a:t>to</a:t>
                      </a:r>
                      <a:r>
                        <a:rPr lang="es-MX" sz="1600" dirty="0"/>
                        <a:t> </a:t>
                      </a:r>
                      <a:r>
                        <a:rPr lang="es-MX" sz="1600" dirty="0" err="1"/>
                        <a:t>optimize</a:t>
                      </a:r>
                      <a:r>
                        <a:rPr lang="es-MX" sz="1600" dirty="0"/>
                        <a:t> </a:t>
                      </a:r>
                      <a:r>
                        <a:rPr lang="es-MX" sz="1600" dirty="0" err="1"/>
                        <a:t>Power</a:t>
                      </a:r>
                      <a:r>
                        <a:rPr lang="es-MX" sz="1600" dirty="0"/>
                        <a:t> BI performance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t>6. </a:t>
                      </a:r>
                      <a:r>
                        <a:rPr lang="es-MX" sz="1600" dirty="0" err="1"/>
                        <a:t>Work</a:t>
                      </a:r>
                      <a:r>
                        <a:rPr lang="es-MX" sz="1600" dirty="0"/>
                        <a:t> </a:t>
                      </a:r>
                      <a:r>
                        <a:rPr lang="es-MX" sz="1600" dirty="0" err="1"/>
                        <a:t>with</a:t>
                      </a:r>
                      <a:r>
                        <a:rPr lang="es-MX" sz="1600" dirty="0"/>
                        <a:t> </a:t>
                      </a:r>
                      <a:r>
                        <a:rPr lang="es-MX" sz="1600" dirty="0" err="1"/>
                        <a:t>Power</a:t>
                      </a:r>
                      <a:r>
                        <a:rPr lang="es-MX" sz="1600" dirty="0"/>
                        <a:t> BI </a:t>
                      </a:r>
                      <a:r>
                        <a:rPr lang="es-MX" sz="1600" dirty="0" err="1"/>
                        <a:t>model</a:t>
                      </a:r>
                      <a:r>
                        <a:rPr lang="es-MX" sz="1600" dirty="0"/>
                        <a:t> </a:t>
                      </a:r>
                      <a:r>
                        <a:rPr lang="es-MX" sz="1600" dirty="0" err="1"/>
                        <a:t>relationships</a:t>
                      </a:r>
                      <a:r>
                        <a:rPr lang="es-MX" sz="1600" dirty="0"/>
                        <a:t> (45)</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t>7. </a:t>
                      </a:r>
                      <a:r>
                        <a:rPr lang="es-MX" sz="1600" dirty="0" err="1"/>
                        <a:t>Create</a:t>
                      </a:r>
                      <a:r>
                        <a:rPr lang="es-MX" sz="1600" dirty="0"/>
                        <a:t> </a:t>
                      </a:r>
                      <a:r>
                        <a:rPr lang="es-MX" sz="1600" dirty="0" err="1"/>
                        <a:t>calculation</a:t>
                      </a:r>
                      <a:r>
                        <a:rPr lang="es-MX" sz="1600" dirty="0"/>
                        <a:t> </a:t>
                      </a:r>
                      <a:r>
                        <a:rPr lang="es-MX" sz="1600" dirty="0" err="1"/>
                        <a:t>groups</a:t>
                      </a:r>
                      <a:r>
                        <a:rPr lang="es-MX" sz="1600" dirty="0"/>
                        <a:t> (45)</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solidFill>
                            <a:schemeClr val="bg1">
                              <a:lumMod val="50000"/>
                            </a:schemeClr>
                          </a:solidFill>
                        </a:rPr>
                        <a:t>8. </a:t>
                      </a:r>
                      <a:r>
                        <a:rPr lang="es-MX" sz="1600" dirty="0" err="1">
                          <a:solidFill>
                            <a:schemeClr val="bg1">
                              <a:lumMod val="50000"/>
                            </a:schemeClr>
                          </a:solidFill>
                        </a:rPr>
                        <a:t>Create</a:t>
                      </a:r>
                      <a:r>
                        <a:rPr lang="es-MX" sz="1600" dirty="0">
                          <a:solidFill>
                            <a:schemeClr val="bg1">
                              <a:lumMod val="50000"/>
                            </a:schemeClr>
                          </a:solidFill>
                        </a:rPr>
                        <a:t> a composite </a:t>
                      </a:r>
                      <a:r>
                        <a:rPr lang="es-MX" sz="1600" dirty="0" err="1">
                          <a:solidFill>
                            <a:schemeClr val="bg1">
                              <a:lumMod val="50000"/>
                            </a:schemeClr>
                          </a:solidFill>
                        </a:rPr>
                        <a:t>model</a:t>
                      </a:r>
                      <a:r>
                        <a:rPr lang="es-MX" sz="1600" dirty="0">
                          <a:solidFill>
                            <a:schemeClr val="bg1">
                              <a:lumMod val="50000"/>
                            </a:schemeClr>
                          </a:solidFill>
                        </a:rPr>
                        <a:t> (30)</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b="0" dirty="0">
                          <a:solidFill>
                            <a:schemeClr val="tx1"/>
                          </a:solidFill>
                        </a:rPr>
                        <a:t>9. </a:t>
                      </a:r>
                      <a:r>
                        <a:rPr lang="es-MX" sz="1600" b="0" dirty="0" err="1">
                          <a:solidFill>
                            <a:schemeClr val="tx1"/>
                          </a:solidFill>
                        </a:rPr>
                        <a:t>Enforce</a:t>
                      </a:r>
                      <a:r>
                        <a:rPr lang="es-MX" sz="1600" b="0" dirty="0">
                          <a:solidFill>
                            <a:schemeClr val="tx1"/>
                          </a:solidFill>
                        </a:rPr>
                        <a:t> </a:t>
                      </a:r>
                      <a:r>
                        <a:rPr lang="es-MX" sz="1600" b="0" dirty="0" err="1">
                          <a:solidFill>
                            <a:schemeClr val="tx1"/>
                          </a:solidFill>
                        </a:rPr>
                        <a:t>model</a:t>
                      </a:r>
                      <a:r>
                        <a:rPr lang="es-MX" sz="1600" b="0" dirty="0">
                          <a:solidFill>
                            <a:schemeClr val="tx1"/>
                          </a:solidFill>
                        </a:rPr>
                        <a:t> Security (45)</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b="0" dirty="0">
                          <a:solidFill>
                            <a:schemeClr val="tx1"/>
                          </a:solidFill>
                        </a:rPr>
                        <a:t>10. </a:t>
                      </a:r>
                      <a:r>
                        <a:rPr lang="es-MX" sz="1600" b="0" dirty="0" err="1">
                          <a:solidFill>
                            <a:schemeClr val="tx1"/>
                          </a:solidFill>
                        </a:rPr>
                        <a:t>Improve</a:t>
                      </a:r>
                      <a:r>
                        <a:rPr lang="es-MX" sz="1600" b="0" dirty="0">
                          <a:solidFill>
                            <a:schemeClr val="tx1"/>
                          </a:solidFill>
                        </a:rPr>
                        <a:t> performance </a:t>
                      </a:r>
                      <a:r>
                        <a:rPr lang="es-MX" sz="1600" b="0" dirty="0" err="1">
                          <a:solidFill>
                            <a:schemeClr val="tx1"/>
                          </a:solidFill>
                        </a:rPr>
                        <a:t>with</a:t>
                      </a:r>
                      <a:r>
                        <a:rPr lang="es-MX" sz="1600" b="0" dirty="0">
                          <a:solidFill>
                            <a:schemeClr val="tx1"/>
                          </a:solidFill>
                        </a:rPr>
                        <a:t> </a:t>
                      </a:r>
                      <a:r>
                        <a:rPr lang="es-MX" sz="1600" b="0" dirty="0" err="1">
                          <a:solidFill>
                            <a:schemeClr val="tx1"/>
                          </a:solidFill>
                        </a:rPr>
                        <a:t>hybrid</a:t>
                      </a:r>
                      <a:r>
                        <a:rPr lang="es-MX" sz="1600" b="0" dirty="0">
                          <a:solidFill>
                            <a:schemeClr val="tx1"/>
                          </a:solidFill>
                        </a:rPr>
                        <a:t> tables. (45)</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solidFill>
                            <a:schemeClr val="tx1"/>
                          </a:solidFill>
                        </a:rPr>
                        <a:t>11. </a:t>
                      </a:r>
                      <a:r>
                        <a:rPr lang="es-MX" sz="1600" dirty="0" err="1">
                          <a:solidFill>
                            <a:schemeClr val="tx1"/>
                          </a:solidFill>
                        </a:rPr>
                        <a:t>Improve</a:t>
                      </a:r>
                      <a:r>
                        <a:rPr lang="es-MX" sz="1600" dirty="0">
                          <a:solidFill>
                            <a:schemeClr val="tx1"/>
                          </a:solidFill>
                        </a:rPr>
                        <a:t> </a:t>
                      </a:r>
                      <a:r>
                        <a:rPr lang="es-MX" sz="1600" dirty="0" err="1">
                          <a:solidFill>
                            <a:schemeClr val="tx1"/>
                          </a:solidFill>
                        </a:rPr>
                        <a:t>query</a:t>
                      </a:r>
                      <a:r>
                        <a:rPr lang="es-MX" sz="1600" dirty="0">
                          <a:solidFill>
                            <a:schemeClr val="tx1"/>
                          </a:solidFill>
                        </a:rPr>
                        <a:t> performance </a:t>
                      </a:r>
                      <a:r>
                        <a:rPr lang="es-MX" sz="1600" dirty="0" err="1">
                          <a:solidFill>
                            <a:schemeClr val="tx1"/>
                          </a:solidFill>
                        </a:rPr>
                        <a:t>with</a:t>
                      </a:r>
                      <a:r>
                        <a:rPr lang="es-MX" sz="1600" dirty="0">
                          <a:solidFill>
                            <a:schemeClr val="tx1"/>
                          </a:solidFill>
                        </a:rPr>
                        <a:t> dual </a:t>
                      </a:r>
                      <a:r>
                        <a:rPr lang="es-MX" sz="1600" dirty="0" err="1">
                          <a:solidFill>
                            <a:schemeClr val="tx1"/>
                          </a:solidFill>
                        </a:rPr>
                        <a:t>storage</a:t>
                      </a:r>
                      <a:r>
                        <a:rPr lang="es-MX" sz="1600" dirty="0">
                          <a:solidFill>
                            <a:schemeClr val="tx1"/>
                          </a:solidFill>
                        </a:rPr>
                        <a:t> </a:t>
                      </a:r>
                      <a:r>
                        <a:rPr lang="es-MX" sz="1600" dirty="0" err="1">
                          <a:solidFill>
                            <a:schemeClr val="tx1"/>
                          </a:solidFill>
                        </a:rPr>
                        <a:t>mode</a:t>
                      </a:r>
                      <a:r>
                        <a:rPr lang="es-MX" sz="1600" dirty="0">
                          <a:solidFill>
                            <a:schemeClr val="tx1"/>
                          </a:solidFill>
                        </a:rPr>
                        <a:t>. (30)</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solidFill>
                            <a:schemeClr val="tx1"/>
                          </a:solidFill>
                        </a:rPr>
                        <a:t>12. </a:t>
                      </a:r>
                      <a:r>
                        <a:rPr lang="es-MX" sz="1600" dirty="0" err="1">
                          <a:solidFill>
                            <a:schemeClr val="tx1"/>
                          </a:solidFill>
                        </a:rPr>
                        <a:t>Improve</a:t>
                      </a:r>
                      <a:r>
                        <a:rPr lang="es-MX" sz="1600" dirty="0">
                          <a:solidFill>
                            <a:schemeClr val="tx1"/>
                          </a:solidFill>
                        </a:rPr>
                        <a:t> </a:t>
                      </a:r>
                      <a:r>
                        <a:rPr lang="es-MX" sz="1600" dirty="0" err="1">
                          <a:solidFill>
                            <a:schemeClr val="tx1"/>
                          </a:solidFill>
                        </a:rPr>
                        <a:t>query</a:t>
                      </a:r>
                      <a:r>
                        <a:rPr lang="es-MX" sz="1600" dirty="0">
                          <a:solidFill>
                            <a:schemeClr val="tx1"/>
                          </a:solidFill>
                        </a:rPr>
                        <a:t> performance </a:t>
                      </a:r>
                      <a:r>
                        <a:rPr lang="es-MX" sz="1600" dirty="0" err="1">
                          <a:solidFill>
                            <a:schemeClr val="tx1"/>
                          </a:solidFill>
                        </a:rPr>
                        <a:t>using</a:t>
                      </a:r>
                      <a:r>
                        <a:rPr lang="es-MX" sz="1600" dirty="0">
                          <a:solidFill>
                            <a:schemeClr val="tx1"/>
                          </a:solidFill>
                        </a:rPr>
                        <a:t> </a:t>
                      </a:r>
                      <a:r>
                        <a:rPr lang="es-MX" sz="1600" dirty="0" err="1">
                          <a:solidFill>
                            <a:schemeClr val="tx1"/>
                          </a:solidFill>
                        </a:rPr>
                        <a:t>aggregations</a:t>
                      </a:r>
                      <a:r>
                        <a:rPr lang="es-MX" sz="1600" dirty="0">
                          <a:solidFill>
                            <a:schemeClr val="tx1"/>
                          </a:solidFill>
                        </a:rPr>
                        <a:t>. (30)</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solidFill>
                            <a:schemeClr val="tx1"/>
                          </a:solidFill>
                        </a:rPr>
                        <a:t>13 Use </a:t>
                      </a:r>
                      <a:r>
                        <a:rPr lang="es-MX" sz="1600" dirty="0" err="1">
                          <a:solidFill>
                            <a:schemeClr val="tx1"/>
                          </a:solidFill>
                        </a:rPr>
                        <a:t>tools</a:t>
                      </a:r>
                      <a:r>
                        <a:rPr lang="es-MX" sz="1600" dirty="0">
                          <a:solidFill>
                            <a:schemeClr val="tx1"/>
                          </a:solidFill>
                        </a:rPr>
                        <a:t> </a:t>
                      </a:r>
                      <a:r>
                        <a:rPr lang="es-MX" sz="1600" dirty="0" err="1">
                          <a:solidFill>
                            <a:schemeClr val="tx1"/>
                          </a:solidFill>
                        </a:rPr>
                        <a:t>to</a:t>
                      </a:r>
                      <a:r>
                        <a:rPr lang="es-MX" sz="1600" dirty="0">
                          <a:solidFill>
                            <a:schemeClr val="tx1"/>
                          </a:solidFill>
                        </a:rPr>
                        <a:t> </a:t>
                      </a:r>
                      <a:r>
                        <a:rPr lang="es-MX" sz="1600" dirty="0" err="1">
                          <a:solidFill>
                            <a:schemeClr val="tx1"/>
                          </a:solidFill>
                        </a:rPr>
                        <a:t>optimize</a:t>
                      </a:r>
                      <a:r>
                        <a:rPr lang="es-MX" sz="1600" dirty="0">
                          <a:solidFill>
                            <a:schemeClr val="tx1"/>
                          </a:solidFill>
                        </a:rPr>
                        <a:t> </a:t>
                      </a:r>
                      <a:r>
                        <a:rPr lang="es-MX" sz="1600" dirty="0" err="1">
                          <a:solidFill>
                            <a:schemeClr val="tx1"/>
                          </a:solidFill>
                        </a:rPr>
                        <a:t>Power</a:t>
                      </a:r>
                      <a:r>
                        <a:rPr lang="es-MX" sz="1600" dirty="0">
                          <a:solidFill>
                            <a:schemeClr val="tx1"/>
                          </a:solidFill>
                        </a:rPr>
                        <a:t> BI performance (30)</a:t>
                      </a:r>
                    </a:p>
                  </a:txBody>
                  <a:tcPr/>
                </a:tc>
                <a:extLst>
                  <a:ext uri="{0D108BD9-81ED-4DB2-BD59-A6C34878D82A}">
                    <a16:rowId xmlns:a16="http://schemas.microsoft.com/office/drawing/2014/main" val="2790949511"/>
                  </a:ext>
                </a:extLst>
              </a:tr>
            </a:tbl>
          </a:graphicData>
        </a:graphic>
      </p:graphicFrame>
    </p:spTree>
    <p:extLst>
      <p:ext uri="{BB962C8B-B14F-4D97-AF65-F5344CB8AC3E}">
        <p14:creationId xmlns:p14="http://schemas.microsoft.com/office/powerpoint/2010/main" val="27402855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E956002-500B-4B2D-BFEF-2985F1A51E78}"/>
              </a:ext>
            </a:extLst>
          </p:cNvPr>
          <p:cNvSpPr>
            <a:spLocks noGrp="1"/>
          </p:cNvSpPr>
          <p:nvPr>
            <p:ph type="title"/>
          </p:nvPr>
        </p:nvSpPr>
        <p:spPr/>
        <p:txBody>
          <a:bodyPr/>
          <a:lstStyle/>
          <a:p>
            <a:r>
              <a:rPr lang="en-US" dirty="0"/>
              <a:t>DP-500 Agenda day 3</a:t>
            </a:r>
            <a:r>
              <a:rPr lang="en-US" sz="1400" b="1" dirty="0">
                <a:solidFill>
                  <a:schemeClr val="bg1">
                    <a:lumMod val="75000"/>
                  </a:schemeClr>
                </a:solidFill>
              </a:rPr>
              <a:t>8</a:t>
            </a:r>
            <a:endParaRPr lang="es-MX" sz="1400" dirty="0"/>
          </a:p>
        </p:txBody>
      </p:sp>
      <p:graphicFrame>
        <p:nvGraphicFramePr>
          <p:cNvPr id="5" name="Table 5">
            <a:extLst>
              <a:ext uri="{FF2B5EF4-FFF2-40B4-BE49-F238E27FC236}">
                <a16:creationId xmlns:a16="http://schemas.microsoft.com/office/drawing/2014/main" id="{B3744ACD-F0C4-4616-80A1-4CA412AECEE1}"/>
              </a:ext>
            </a:extLst>
          </p:cNvPr>
          <p:cNvGraphicFramePr>
            <a:graphicFrameLocks noGrp="1"/>
          </p:cNvGraphicFramePr>
          <p:nvPr>
            <p:extLst>
              <p:ext uri="{D42A27DB-BD31-4B8C-83A1-F6EECF244321}">
                <p14:modId xmlns:p14="http://schemas.microsoft.com/office/powerpoint/2010/main" val="777899606"/>
              </p:ext>
            </p:extLst>
          </p:nvPr>
        </p:nvGraphicFramePr>
        <p:xfrm>
          <a:off x="838200" y="1679517"/>
          <a:ext cx="10515600" cy="4946861"/>
        </p:xfrm>
        <a:graphic>
          <a:graphicData uri="http://schemas.openxmlformats.org/drawingml/2006/table">
            <a:tbl>
              <a:tblPr firstRow="1" bandRow="1">
                <a:tableStyleId>{5C22544A-7EE6-4342-B048-85BDC9FD1C3A}</a:tableStyleId>
              </a:tblPr>
              <a:tblGrid>
                <a:gridCol w="2324878">
                  <a:extLst>
                    <a:ext uri="{9D8B030D-6E8A-4147-A177-3AD203B41FA5}">
                      <a16:colId xmlns:a16="http://schemas.microsoft.com/office/drawing/2014/main" val="641366617"/>
                    </a:ext>
                  </a:extLst>
                </a:gridCol>
                <a:gridCol w="5197151">
                  <a:extLst>
                    <a:ext uri="{9D8B030D-6E8A-4147-A177-3AD203B41FA5}">
                      <a16:colId xmlns:a16="http://schemas.microsoft.com/office/drawing/2014/main" val="3035390292"/>
                    </a:ext>
                  </a:extLst>
                </a:gridCol>
                <a:gridCol w="2993571">
                  <a:extLst>
                    <a:ext uri="{9D8B030D-6E8A-4147-A177-3AD203B41FA5}">
                      <a16:colId xmlns:a16="http://schemas.microsoft.com/office/drawing/2014/main" val="3828131862"/>
                    </a:ext>
                  </a:extLst>
                </a:gridCol>
              </a:tblGrid>
              <a:tr h="374861">
                <a:tc>
                  <a:txBody>
                    <a:bodyPr/>
                    <a:lstStyle/>
                    <a:p>
                      <a:r>
                        <a:rPr lang="en-US" sz="1800" dirty="0"/>
                        <a:t>MODULE</a:t>
                      </a:r>
                      <a:endParaRPr lang="es-MX" sz="1800" dirty="0"/>
                    </a:p>
                  </a:txBody>
                  <a:tcPr/>
                </a:tc>
                <a:tc>
                  <a:txBody>
                    <a:bodyPr/>
                    <a:lstStyle/>
                    <a:p>
                      <a:r>
                        <a:rPr lang="en-US" sz="1800" dirty="0"/>
                        <a:t>LESSONS</a:t>
                      </a:r>
                      <a:endParaRPr lang="es-MX" sz="1800" dirty="0"/>
                    </a:p>
                  </a:txBody>
                  <a:tcPr/>
                </a:tc>
                <a:tc>
                  <a:txBody>
                    <a:bodyPr/>
                    <a:lstStyle/>
                    <a:p>
                      <a:r>
                        <a:rPr lang="en-US" sz="1800" dirty="0"/>
                        <a:t>LABORATORY</a:t>
                      </a:r>
                      <a:endParaRPr lang="es-MX" sz="1800" dirty="0"/>
                    </a:p>
                  </a:txBody>
                  <a:tcPr/>
                </a:tc>
                <a:extLst>
                  <a:ext uri="{0D108BD9-81ED-4DB2-BD59-A6C34878D82A}">
                    <a16:rowId xmlns:a16="http://schemas.microsoft.com/office/drawing/2014/main" val="3043991551"/>
                  </a:ext>
                </a:extLst>
              </a:tr>
              <a:tr h="1170801">
                <a:tc>
                  <a:txBody>
                    <a:bodyPr/>
                    <a:lstStyle/>
                    <a:p>
                      <a:r>
                        <a:rPr lang="es-MX" sz="1600" dirty="0"/>
                        <a:t>5. </a:t>
                      </a:r>
                      <a:r>
                        <a:rPr lang="es-MX" sz="1600" dirty="0" err="1"/>
                        <a:t>Design</a:t>
                      </a:r>
                      <a:r>
                        <a:rPr lang="es-MX" sz="1600" dirty="0"/>
                        <a:t> and </a:t>
                      </a:r>
                      <a:r>
                        <a:rPr lang="es-MX" sz="1600" dirty="0" err="1"/>
                        <a:t>build</a:t>
                      </a:r>
                      <a:r>
                        <a:rPr lang="es-MX" sz="1600" dirty="0"/>
                        <a:t> tabular </a:t>
                      </a:r>
                      <a:r>
                        <a:rPr lang="es-MX" sz="1600" dirty="0" err="1"/>
                        <a:t>models</a:t>
                      </a:r>
                      <a:r>
                        <a:rPr lang="es-MX" sz="1600" dirty="0"/>
                        <a:t> (5)</a:t>
                      </a:r>
                    </a:p>
                  </a:txBody>
                  <a:tcPr/>
                </a:tc>
                <a:tc>
                  <a:txBody>
                    <a:bodyPr/>
                    <a:lstStyle/>
                    <a:p>
                      <a:r>
                        <a:rPr lang="es-MX" sz="1600" dirty="0" err="1"/>
                        <a:t>Create</a:t>
                      </a:r>
                      <a:r>
                        <a:rPr lang="es-MX" sz="1600" dirty="0"/>
                        <a:t> </a:t>
                      </a:r>
                      <a:r>
                        <a:rPr lang="es-MX" sz="1600" dirty="0" err="1"/>
                        <a:t>Power</a:t>
                      </a:r>
                      <a:r>
                        <a:rPr lang="es-MX" sz="1600" dirty="0"/>
                        <a:t> BI </a:t>
                      </a:r>
                      <a:r>
                        <a:rPr lang="es-MX" sz="1600" dirty="0" err="1"/>
                        <a:t>model</a:t>
                      </a:r>
                      <a:r>
                        <a:rPr lang="es-MX" sz="1600" dirty="0"/>
                        <a:t> </a:t>
                      </a:r>
                      <a:r>
                        <a:rPr lang="es-MX" sz="1600" dirty="0" err="1"/>
                        <a:t>relationships</a:t>
                      </a:r>
                      <a:endParaRPr lang="es-MX" sz="1600" dirty="0"/>
                    </a:p>
                    <a:p>
                      <a:r>
                        <a:rPr lang="es-MX" sz="1600" dirty="0" err="1"/>
                        <a:t>Understand</a:t>
                      </a:r>
                      <a:r>
                        <a:rPr lang="es-MX" sz="1600" dirty="0"/>
                        <a:t> DAX </a:t>
                      </a:r>
                      <a:r>
                        <a:rPr lang="es-MX" sz="1600" dirty="0" err="1"/>
                        <a:t>concepts</a:t>
                      </a:r>
                      <a:endParaRPr lang="es-MX" sz="1600" dirty="0"/>
                    </a:p>
                    <a:p>
                      <a:r>
                        <a:rPr lang="es-MX" sz="1600" dirty="0" err="1"/>
                        <a:t>Create</a:t>
                      </a:r>
                      <a:r>
                        <a:rPr lang="es-MX" sz="1600" dirty="0"/>
                        <a:t> </a:t>
                      </a:r>
                      <a:r>
                        <a:rPr lang="es-MX" sz="1600" dirty="0" err="1"/>
                        <a:t>calculation</a:t>
                      </a:r>
                      <a:r>
                        <a:rPr lang="es-MX" sz="1600" dirty="0"/>
                        <a:t> </a:t>
                      </a:r>
                      <a:r>
                        <a:rPr lang="es-MX" sz="1600" dirty="0" err="1"/>
                        <a:t>groups</a:t>
                      </a:r>
                      <a:endParaRPr lang="es-MX" sz="1600" dirty="0"/>
                    </a:p>
                    <a:p>
                      <a:r>
                        <a:rPr lang="es-MX" sz="1600" dirty="0" err="1"/>
                        <a:t>Enforce</a:t>
                      </a:r>
                      <a:r>
                        <a:rPr lang="es-MX" sz="1600" dirty="0"/>
                        <a:t> </a:t>
                      </a:r>
                      <a:r>
                        <a:rPr lang="es-MX" sz="1600" dirty="0" err="1"/>
                        <a:t>Power</a:t>
                      </a:r>
                      <a:r>
                        <a:rPr lang="es-MX" sz="1600" dirty="0"/>
                        <a:t> BI </a:t>
                      </a:r>
                      <a:r>
                        <a:rPr lang="es-MX" sz="1600" dirty="0" err="1"/>
                        <a:t>model</a:t>
                      </a:r>
                      <a:r>
                        <a:rPr lang="es-MX" sz="1600" dirty="0"/>
                        <a:t> Security</a:t>
                      </a:r>
                    </a:p>
                    <a:p>
                      <a:r>
                        <a:rPr lang="es-MX" sz="1600" dirty="0"/>
                        <a:t>Use </a:t>
                      </a:r>
                      <a:r>
                        <a:rPr lang="es-MX" sz="1600"/>
                        <a:t>tools</a:t>
                      </a:r>
                      <a:r>
                        <a:rPr lang="es-MX" sz="1600" dirty="0"/>
                        <a:t> </a:t>
                      </a:r>
                      <a:r>
                        <a:rPr lang="es-MX" sz="1600" dirty="0" err="1"/>
                        <a:t>to</a:t>
                      </a:r>
                      <a:r>
                        <a:rPr lang="es-MX" sz="1600" dirty="0"/>
                        <a:t> </a:t>
                      </a:r>
                      <a:r>
                        <a:rPr lang="es-MX" sz="1600" dirty="0" err="1"/>
                        <a:t>optimize</a:t>
                      </a:r>
                      <a:r>
                        <a:rPr lang="es-MX" sz="1600" dirty="0"/>
                        <a:t> </a:t>
                      </a:r>
                      <a:r>
                        <a:rPr lang="es-MX" sz="1600" dirty="0" err="1"/>
                        <a:t>Power</a:t>
                      </a:r>
                      <a:r>
                        <a:rPr lang="es-MX" sz="1600" dirty="0"/>
                        <a:t> BI performance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t>6. </a:t>
                      </a:r>
                      <a:r>
                        <a:rPr lang="es-MX" sz="1600" dirty="0" err="1"/>
                        <a:t>Work</a:t>
                      </a:r>
                      <a:r>
                        <a:rPr lang="es-MX" sz="1600" dirty="0"/>
                        <a:t> </a:t>
                      </a:r>
                      <a:r>
                        <a:rPr lang="es-MX" sz="1600" dirty="0" err="1"/>
                        <a:t>with</a:t>
                      </a:r>
                      <a:r>
                        <a:rPr lang="es-MX" sz="1600" dirty="0"/>
                        <a:t> </a:t>
                      </a:r>
                      <a:r>
                        <a:rPr lang="es-MX" sz="1600" dirty="0" err="1"/>
                        <a:t>Power</a:t>
                      </a:r>
                      <a:r>
                        <a:rPr lang="es-MX" sz="1600" dirty="0"/>
                        <a:t> BI </a:t>
                      </a:r>
                      <a:r>
                        <a:rPr lang="es-MX" sz="1600" dirty="0" err="1"/>
                        <a:t>model</a:t>
                      </a:r>
                      <a:r>
                        <a:rPr lang="es-MX" sz="1600" dirty="0"/>
                        <a:t> </a:t>
                      </a:r>
                      <a:r>
                        <a:rPr lang="es-MX" sz="1600" dirty="0" err="1"/>
                        <a:t>relationships</a:t>
                      </a:r>
                      <a:r>
                        <a:rPr lang="es-MX" sz="1600" dirty="0"/>
                        <a:t> (45)</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t>7. </a:t>
                      </a:r>
                      <a:r>
                        <a:rPr lang="es-MX" sz="1600" dirty="0" err="1"/>
                        <a:t>Create</a:t>
                      </a:r>
                      <a:r>
                        <a:rPr lang="es-MX" sz="1600" dirty="0"/>
                        <a:t> </a:t>
                      </a:r>
                      <a:r>
                        <a:rPr lang="es-MX" sz="1600" dirty="0" err="1"/>
                        <a:t>calculation</a:t>
                      </a:r>
                      <a:r>
                        <a:rPr lang="es-MX" sz="1600" dirty="0"/>
                        <a:t> </a:t>
                      </a:r>
                      <a:r>
                        <a:rPr lang="es-MX" sz="1600" dirty="0" err="1"/>
                        <a:t>groups</a:t>
                      </a:r>
                      <a:r>
                        <a:rPr lang="es-MX" sz="1600" dirty="0"/>
                        <a:t> (45)</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solidFill>
                            <a:schemeClr val="bg1">
                              <a:lumMod val="50000"/>
                            </a:schemeClr>
                          </a:solidFill>
                        </a:rPr>
                        <a:t>8. </a:t>
                      </a:r>
                      <a:r>
                        <a:rPr lang="es-MX" sz="1600" dirty="0" err="1">
                          <a:solidFill>
                            <a:schemeClr val="bg1">
                              <a:lumMod val="50000"/>
                            </a:schemeClr>
                          </a:solidFill>
                        </a:rPr>
                        <a:t>Create</a:t>
                      </a:r>
                      <a:r>
                        <a:rPr lang="es-MX" sz="1600" dirty="0">
                          <a:solidFill>
                            <a:schemeClr val="bg1">
                              <a:lumMod val="50000"/>
                            </a:schemeClr>
                          </a:solidFill>
                        </a:rPr>
                        <a:t> a composite </a:t>
                      </a:r>
                      <a:r>
                        <a:rPr lang="es-MX" sz="1600" dirty="0" err="1">
                          <a:solidFill>
                            <a:schemeClr val="bg1">
                              <a:lumMod val="50000"/>
                            </a:schemeClr>
                          </a:solidFill>
                        </a:rPr>
                        <a:t>model</a:t>
                      </a:r>
                      <a:r>
                        <a:rPr lang="es-MX" sz="1600" dirty="0">
                          <a:solidFill>
                            <a:schemeClr val="bg1">
                              <a:lumMod val="50000"/>
                            </a:schemeClr>
                          </a:solidFill>
                        </a:rPr>
                        <a:t> (30)</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b="0" dirty="0">
                          <a:solidFill>
                            <a:schemeClr val="tx1"/>
                          </a:solidFill>
                        </a:rPr>
                        <a:t>9. </a:t>
                      </a:r>
                      <a:r>
                        <a:rPr lang="es-MX" sz="1600" b="0" dirty="0" err="1">
                          <a:solidFill>
                            <a:schemeClr val="tx1"/>
                          </a:solidFill>
                        </a:rPr>
                        <a:t>Enforce</a:t>
                      </a:r>
                      <a:r>
                        <a:rPr lang="es-MX" sz="1600" b="0" dirty="0">
                          <a:solidFill>
                            <a:schemeClr val="tx1"/>
                          </a:solidFill>
                        </a:rPr>
                        <a:t> </a:t>
                      </a:r>
                      <a:r>
                        <a:rPr lang="es-MX" sz="1600" b="0" dirty="0" err="1">
                          <a:solidFill>
                            <a:schemeClr val="tx1"/>
                          </a:solidFill>
                        </a:rPr>
                        <a:t>model</a:t>
                      </a:r>
                      <a:r>
                        <a:rPr lang="es-MX" sz="1600" b="0" dirty="0">
                          <a:solidFill>
                            <a:schemeClr val="tx1"/>
                          </a:solidFill>
                        </a:rPr>
                        <a:t> Security (45)</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b="0" dirty="0">
                          <a:solidFill>
                            <a:schemeClr val="tx1"/>
                          </a:solidFill>
                        </a:rPr>
                        <a:t>10. </a:t>
                      </a:r>
                      <a:r>
                        <a:rPr lang="es-MX" sz="1600" b="0" dirty="0" err="1">
                          <a:solidFill>
                            <a:schemeClr val="tx1"/>
                          </a:solidFill>
                        </a:rPr>
                        <a:t>Improve</a:t>
                      </a:r>
                      <a:r>
                        <a:rPr lang="es-MX" sz="1600" b="0" dirty="0">
                          <a:solidFill>
                            <a:schemeClr val="tx1"/>
                          </a:solidFill>
                        </a:rPr>
                        <a:t> performance </a:t>
                      </a:r>
                      <a:r>
                        <a:rPr lang="es-MX" sz="1600" b="0" dirty="0" err="1">
                          <a:solidFill>
                            <a:schemeClr val="tx1"/>
                          </a:solidFill>
                        </a:rPr>
                        <a:t>with</a:t>
                      </a:r>
                      <a:r>
                        <a:rPr lang="es-MX" sz="1600" b="0" dirty="0">
                          <a:solidFill>
                            <a:schemeClr val="tx1"/>
                          </a:solidFill>
                        </a:rPr>
                        <a:t> </a:t>
                      </a:r>
                      <a:r>
                        <a:rPr lang="es-MX" sz="1600" b="0" dirty="0" err="1">
                          <a:solidFill>
                            <a:schemeClr val="tx1"/>
                          </a:solidFill>
                        </a:rPr>
                        <a:t>hybrid</a:t>
                      </a:r>
                      <a:r>
                        <a:rPr lang="es-MX" sz="1600" b="0" dirty="0">
                          <a:solidFill>
                            <a:schemeClr val="tx1"/>
                          </a:solidFill>
                        </a:rPr>
                        <a:t> tables. (45)</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solidFill>
                            <a:schemeClr val="tx1"/>
                          </a:solidFill>
                        </a:rPr>
                        <a:t>11. </a:t>
                      </a:r>
                      <a:r>
                        <a:rPr lang="es-MX" sz="1600" dirty="0" err="1">
                          <a:solidFill>
                            <a:schemeClr val="tx1"/>
                          </a:solidFill>
                        </a:rPr>
                        <a:t>Improve</a:t>
                      </a:r>
                      <a:r>
                        <a:rPr lang="es-MX" sz="1600" dirty="0">
                          <a:solidFill>
                            <a:schemeClr val="tx1"/>
                          </a:solidFill>
                        </a:rPr>
                        <a:t> </a:t>
                      </a:r>
                      <a:r>
                        <a:rPr lang="es-MX" sz="1600" dirty="0" err="1">
                          <a:solidFill>
                            <a:schemeClr val="tx1"/>
                          </a:solidFill>
                        </a:rPr>
                        <a:t>query</a:t>
                      </a:r>
                      <a:r>
                        <a:rPr lang="es-MX" sz="1600" dirty="0">
                          <a:solidFill>
                            <a:schemeClr val="tx1"/>
                          </a:solidFill>
                        </a:rPr>
                        <a:t> performance </a:t>
                      </a:r>
                      <a:r>
                        <a:rPr lang="es-MX" sz="1600" dirty="0" err="1">
                          <a:solidFill>
                            <a:schemeClr val="tx1"/>
                          </a:solidFill>
                        </a:rPr>
                        <a:t>with</a:t>
                      </a:r>
                      <a:r>
                        <a:rPr lang="es-MX" sz="1600" dirty="0">
                          <a:solidFill>
                            <a:schemeClr val="tx1"/>
                          </a:solidFill>
                        </a:rPr>
                        <a:t> dual </a:t>
                      </a:r>
                      <a:r>
                        <a:rPr lang="es-MX" sz="1600" dirty="0" err="1">
                          <a:solidFill>
                            <a:schemeClr val="tx1"/>
                          </a:solidFill>
                        </a:rPr>
                        <a:t>storage</a:t>
                      </a:r>
                      <a:r>
                        <a:rPr lang="es-MX" sz="1600" dirty="0">
                          <a:solidFill>
                            <a:schemeClr val="tx1"/>
                          </a:solidFill>
                        </a:rPr>
                        <a:t> </a:t>
                      </a:r>
                      <a:r>
                        <a:rPr lang="es-MX" sz="1600" dirty="0" err="1">
                          <a:solidFill>
                            <a:schemeClr val="tx1"/>
                          </a:solidFill>
                        </a:rPr>
                        <a:t>mode</a:t>
                      </a:r>
                      <a:r>
                        <a:rPr lang="es-MX" sz="1600" dirty="0">
                          <a:solidFill>
                            <a:schemeClr val="tx1"/>
                          </a:solidFill>
                        </a:rPr>
                        <a:t>. (30)</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solidFill>
                            <a:schemeClr val="tx1"/>
                          </a:solidFill>
                        </a:rPr>
                        <a:t>12. </a:t>
                      </a:r>
                      <a:r>
                        <a:rPr lang="es-MX" sz="1600" dirty="0" err="1">
                          <a:solidFill>
                            <a:schemeClr val="tx1"/>
                          </a:solidFill>
                        </a:rPr>
                        <a:t>Improve</a:t>
                      </a:r>
                      <a:r>
                        <a:rPr lang="es-MX" sz="1600" dirty="0">
                          <a:solidFill>
                            <a:schemeClr val="tx1"/>
                          </a:solidFill>
                        </a:rPr>
                        <a:t> </a:t>
                      </a:r>
                      <a:r>
                        <a:rPr lang="es-MX" sz="1600" dirty="0" err="1">
                          <a:solidFill>
                            <a:schemeClr val="tx1"/>
                          </a:solidFill>
                        </a:rPr>
                        <a:t>query</a:t>
                      </a:r>
                      <a:r>
                        <a:rPr lang="es-MX" sz="1600" dirty="0">
                          <a:solidFill>
                            <a:schemeClr val="tx1"/>
                          </a:solidFill>
                        </a:rPr>
                        <a:t> performance </a:t>
                      </a:r>
                      <a:r>
                        <a:rPr lang="es-MX" sz="1600" dirty="0" err="1">
                          <a:solidFill>
                            <a:schemeClr val="tx1"/>
                          </a:solidFill>
                        </a:rPr>
                        <a:t>using</a:t>
                      </a:r>
                      <a:r>
                        <a:rPr lang="es-MX" sz="1600" dirty="0">
                          <a:solidFill>
                            <a:schemeClr val="tx1"/>
                          </a:solidFill>
                        </a:rPr>
                        <a:t> </a:t>
                      </a:r>
                      <a:r>
                        <a:rPr lang="es-MX" sz="1600" dirty="0" err="1">
                          <a:solidFill>
                            <a:schemeClr val="tx1"/>
                          </a:solidFill>
                        </a:rPr>
                        <a:t>aggregations</a:t>
                      </a:r>
                      <a:r>
                        <a:rPr lang="es-MX" sz="1600" dirty="0">
                          <a:solidFill>
                            <a:schemeClr val="tx1"/>
                          </a:solidFill>
                        </a:rPr>
                        <a:t>. (30)</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solidFill>
                            <a:schemeClr val="tx1"/>
                          </a:solidFill>
                        </a:rPr>
                        <a:t>13 Use </a:t>
                      </a:r>
                      <a:r>
                        <a:rPr lang="es-MX" sz="1600" dirty="0" err="1">
                          <a:solidFill>
                            <a:schemeClr val="tx1"/>
                          </a:solidFill>
                        </a:rPr>
                        <a:t>tools</a:t>
                      </a:r>
                      <a:r>
                        <a:rPr lang="es-MX" sz="1600" dirty="0">
                          <a:solidFill>
                            <a:schemeClr val="tx1"/>
                          </a:solidFill>
                        </a:rPr>
                        <a:t> </a:t>
                      </a:r>
                      <a:r>
                        <a:rPr lang="es-MX" sz="1600" dirty="0" err="1">
                          <a:solidFill>
                            <a:schemeClr val="tx1"/>
                          </a:solidFill>
                        </a:rPr>
                        <a:t>to</a:t>
                      </a:r>
                      <a:r>
                        <a:rPr lang="es-MX" sz="1600" dirty="0">
                          <a:solidFill>
                            <a:schemeClr val="tx1"/>
                          </a:solidFill>
                        </a:rPr>
                        <a:t> </a:t>
                      </a:r>
                      <a:r>
                        <a:rPr lang="es-MX" sz="1600" dirty="0" err="1">
                          <a:solidFill>
                            <a:schemeClr val="tx1"/>
                          </a:solidFill>
                        </a:rPr>
                        <a:t>optimize</a:t>
                      </a:r>
                      <a:r>
                        <a:rPr lang="es-MX" sz="1600" dirty="0">
                          <a:solidFill>
                            <a:schemeClr val="tx1"/>
                          </a:solidFill>
                        </a:rPr>
                        <a:t> </a:t>
                      </a:r>
                      <a:r>
                        <a:rPr lang="es-MX" sz="1600" dirty="0" err="1">
                          <a:solidFill>
                            <a:schemeClr val="tx1"/>
                          </a:solidFill>
                        </a:rPr>
                        <a:t>Power</a:t>
                      </a:r>
                      <a:r>
                        <a:rPr lang="es-MX" sz="1600" dirty="0">
                          <a:solidFill>
                            <a:schemeClr val="tx1"/>
                          </a:solidFill>
                        </a:rPr>
                        <a:t> BI performance (30)</a:t>
                      </a:r>
                    </a:p>
                  </a:txBody>
                  <a:tcPr/>
                </a:tc>
                <a:extLst>
                  <a:ext uri="{0D108BD9-81ED-4DB2-BD59-A6C34878D82A}">
                    <a16:rowId xmlns:a16="http://schemas.microsoft.com/office/drawing/2014/main" val="2463611396"/>
                  </a:ext>
                </a:extLst>
              </a:tr>
              <a:tr h="117080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t>6. </a:t>
                      </a:r>
                      <a:r>
                        <a:rPr lang="es-MX" sz="1600" dirty="0" err="1"/>
                        <a:t>Implement</a:t>
                      </a:r>
                      <a:r>
                        <a:rPr lang="es-MX" sz="1600" dirty="0"/>
                        <a:t> </a:t>
                      </a:r>
                      <a:r>
                        <a:rPr lang="es-MX" sz="1600" dirty="0" err="1"/>
                        <a:t>advanced</a:t>
                      </a:r>
                      <a:r>
                        <a:rPr lang="es-MX" sz="1600" dirty="0"/>
                        <a:t> data </a:t>
                      </a:r>
                      <a:r>
                        <a:rPr lang="es-MX" sz="1600" dirty="0" err="1"/>
                        <a:t>visualization</a:t>
                      </a:r>
                      <a:r>
                        <a:rPr lang="es-MX" sz="1600" dirty="0"/>
                        <a:t> </a:t>
                      </a:r>
                      <a:r>
                        <a:rPr lang="es-MX" sz="1600" dirty="0" err="1"/>
                        <a:t>techniques</a:t>
                      </a:r>
                      <a:r>
                        <a:rPr lang="es-MX" sz="1600" dirty="0"/>
                        <a:t> </a:t>
                      </a:r>
                      <a:r>
                        <a:rPr lang="es-MX" sz="1600" dirty="0" err="1"/>
                        <a:t>using</a:t>
                      </a:r>
                      <a:r>
                        <a:rPr lang="es-MX" sz="1600" dirty="0"/>
                        <a:t> </a:t>
                      </a:r>
                      <a:r>
                        <a:rPr lang="es-MX" sz="1600" dirty="0" err="1"/>
                        <a:t>Power</a:t>
                      </a:r>
                      <a:r>
                        <a:rPr lang="es-MX" sz="1600" dirty="0"/>
                        <a:t> BI (3)</a:t>
                      </a:r>
                    </a:p>
                  </a:txBody>
                  <a:tcPr/>
                </a:tc>
                <a:tc>
                  <a:txBody>
                    <a:bodyPr/>
                    <a:lstStyle/>
                    <a:p>
                      <a:r>
                        <a:rPr lang="es-MX" sz="1600" dirty="0" err="1"/>
                        <a:t>Understand</a:t>
                      </a:r>
                      <a:r>
                        <a:rPr lang="es-MX" sz="1600" dirty="0"/>
                        <a:t> </a:t>
                      </a:r>
                      <a:r>
                        <a:rPr lang="es-MX" sz="1600" dirty="0" err="1"/>
                        <a:t>advanced</a:t>
                      </a:r>
                      <a:r>
                        <a:rPr lang="es-MX" sz="1600" dirty="0"/>
                        <a:t> data </a:t>
                      </a:r>
                      <a:r>
                        <a:rPr lang="es-MX" sz="1600" dirty="0" err="1"/>
                        <a:t>visualization</a:t>
                      </a:r>
                      <a:r>
                        <a:rPr lang="es-MX" sz="1600" dirty="0"/>
                        <a:t> </a:t>
                      </a:r>
                      <a:r>
                        <a:rPr lang="es-MX" sz="1600" dirty="0" err="1"/>
                        <a:t>concepts</a:t>
                      </a:r>
                      <a:endParaRPr lang="es-MX" sz="1600" dirty="0"/>
                    </a:p>
                    <a:p>
                      <a:r>
                        <a:rPr lang="es-MX" sz="1600" dirty="0"/>
                        <a:t>Monitor data in real-time </a:t>
                      </a:r>
                      <a:r>
                        <a:rPr lang="es-MX" sz="1600" dirty="0" err="1"/>
                        <a:t>with</a:t>
                      </a:r>
                      <a:r>
                        <a:rPr lang="es-MX" sz="1600" dirty="0"/>
                        <a:t> </a:t>
                      </a:r>
                      <a:r>
                        <a:rPr lang="es-MX" sz="1600" dirty="0" err="1"/>
                        <a:t>Power</a:t>
                      </a:r>
                      <a:r>
                        <a:rPr lang="es-MX" sz="1600" dirty="0"/>
                        <a:t> BI</a:t>
                      </a:r>
                    </a:p>
                    <a:p>
                      <a:r>
                        <a:rPr lang="es-MX" sz="1600" dirty="0" err="1">
                          <a:solidFill>
                            <a:schemeClr val="bg1">
                              <a:lumMod val="50000"/>
                            </a:schemeClr>
                          </a:solidFill>
                        </a:rPr>
                        <a:t>Create</a:t>
                      </a:r>
                      <a:r>
                        <a:rPr lang="es-MX" sz="1600" dirty="0">
                          <a:solidFill>
                            <a:schemeClr val="bg1">
                              <a:lumMod val="50000"/>
                            </a:schemeClr>
                          </a:solidFill>
                        </a:rPr>
                        <a:t> </a:t>
                      </a:r>
                      <a:r>
                        <a:rPr lang="es-MX" sz="1600" dirty="0" err="1">
                          <a:solidFill>
                            <a:schemeClr val="bg1">
                              <a:lumMod val="50000"/>
                            </a:schemeClr>
                          </a:solidFill>
                        </a:rPr>
                        <a:t>paginated</a:t>
                      </a:r>
                      <a:r>
                        <a:rPr lang="es-MX" sz="1600" dirty="0">
                          <a:solidFill>
                            <a:schemeClr val="bg1">
                              <a:lumMod val="50000"/>
                            </a:schemeClr>
                          </a:solidFill>
                        </a:rPr>
                        <a:t> </a:t>
                      </a:r>
                      <a:r>
                        <a:rPr lang="es-MX" sz="1600" dirty="0" err="1">
                          <a:solidFill>
                            <a:schemeClr val="bg1">
                              <a:lumMod val="50000"/>
                            </a:schemeClr>
                          </a:solidFill>
                        </a:rPr>
                        <a:t>reports</a:t>
                      </a:r>
                      <a:r>
                        <a:rPr lang="es-MX" sz="1600" dirty="0">
                          <a:solidFill>
                            <a:schemeClr val="bg1">
                              <a:lumMod val="50000"/>
                            </a:schemeClr>
                          </a:solidFill>
                        </a:rPr>
                        <a:t> </a:t>
                      </a:r>
                      <a:r>
                        <a:rPr lang="es-MX" sz="1600" dirty="0" err="1">
                          <a:solidFill>
                            <a:schemeClr val="bg1">
                              <a:lumMod val="50000"/>
                            </a:schemeClr>
                          </a:solidFill>
                        </a:rPr>
                        <a:t>with</a:t>
                      </a:r>
                      <a:r>
                        <a:rPr lang="es-MX" sz="1600" dirty="0">
                          <a:solidFill>
                            <a:schemeClr val="bg1">
                              <a:lumMod val="50000"/>
                            </a:schemeClr>
                          </a:solidFill>
                        </a:rPr>
                        <a:t> </a:t>
                      </a:r>
                      <a:r>
                        <a:rPr lang="es-MX" sz="1600" dirty="0" err="1">
                          <a:solidFill>
                            <a:schemeClr val="bg1">
                              <a:lumMod val="50000"/>
                            </a:schemeClr>
                          </a:solidFill>
                        </a:rPr>
                        <a:t>Power</a:t>
                      </a:r>
                      <a:r>
                        <a:rPr lang="es-MX" sz="1600" dirty="0">
                          <a:solidFill>
                            <a:schemeClr val="bg1">
                              <a:lumMod val="50000"/>
                            </a:schemeClr>
                          </a:solidFill>
                        </a:rPr>
                        <a:t> BI </a:t>
                      </a:r>
                      <a:r>
                        <a:rPr lang="es-MX" sz="1600" dirty="0" err="1">
                          <a:solidFill>
                            <a:schemeClr val="bg1">
                              <a:lumMod val="50000"/>
                            </a:schemeClr>
                          </a:solidFill>
                        </a:rPr>
                        <a:t>Report</a:t>
                      </a:r>
                      <a:r>
                        <a:rPr lang="es-MX" sz="1600" dirty="0">
                          <a:solidFill>
                            <a:schemeClr val="bg1">
                              <a:lumMod val="50000"/>
                            </a:schemeClr>
                          </a:solidFill>
                        </a:rPr>
                        <a:t> </a:t>
                      </a:r>
                      <a:r>
                        <a:rPr lang="es-MX" sz="1600" dirty="0" err="1">
                          <a:solidFill>
                            <a:schemeClr val="bg1">
                              <a:lumMod val="50000"/>
                            </a:schemeClr>
                          </a:solidFill>
                        </a:rPr>
                        <a:t>Builder</a:t>
                      </a:r>
                      <a:endParaRPr lang="es-MX" sz="1600" dirty="0">
                        <a:solidFill>
                          <a:schemeClr val="bg1">
                            <a:lumMod val="50000"/>
                          </a:schemeClr>
                        </a:solidFill>
                      </a:endParaRPr>
                    </a:p>
                  </a:txBody>
                  <a:tcPr/>
                </a:tc>
                <a:tc>
                  <a:txBody>
                    <a:bodyPr/>
                    <a:lstStyle/>
                    <a:p>
                      <a:r>
                        <a:rPr lang="es-MX" sz="1600" dirty="0" err="1">
                          <a:solidFill>
                            <a:schemeClr val="bg1">
                              <a:lumMod val="50000"/>
                            </a:schemeClr>
                          </a:solidFill>
                        </a:rPr>
                        <a:t>Understand</a:t>
                      </a:r>
                      <a:r>
                        <a:rPr lang="es-MX" sz="1600" dirty="0">
                          <a:solidFill>
                            <a:schemeClr val="bg1">
                              <a:lumMod val="50000"/>
                            </a:schemeClr>
                          </a:solidFill>
                        </a:rPr>
                        <a:t> </a:t>
                      </a:r>
                      <a:r>
                        <a:rPr lang="es-MX" sz="1600" dirty="0" err="1">
                          <a:solidFill>
                            <a:schemeClr val="bg1">
                              <a:lumMod val="50000"/>
                            </a:schemeClr>
                          </a:solidFill>
                        </a:rPr>
                        <a:t>advanced</a:t>
                      </a:r>
                      <a:r>
                        <a:rPr lang="es-MX" sz="1600" dirty="0">
                          <a:solidFill>
                            <a:schemeClr val="bg1">
                              <a:lumMod val="50000"/>
                            </a:schemeClr>
                          </a:solidFill>
                        </a:rPr>
                        <a:t> data </a:t>
                      </a:r>
                      <a:r>
                        <a:rPr lang="es-MX" sz="1600" dirty="0" err="1">
                          <a:solidFill>
                            <a:schemeClr val="bg1">
                              <a:lumMod val="50000"/>
                            </a:schemeClr>
                          </a:solidFill>
                        </a:rPr>
                        <a:t>visualization</a:t>
                      </a:r>
                      <a:r>
                        <a:rPr lang="es-MX" sz="1600" dirty="0">
                          <a:solidFill>
                            <a:schemeClr val="bg1">
                              <a:lumMod val="50000"/>
                            </a:schemeClr>
                          </a:solidFill>
                        </a:rPr>
                        <a:t> Concepts</a:t>
                      </a:r>
                    </a:p>
                    <a:p>
                      <a:r>
                        <a:rPr lang="es-MX" sz="1600" dirty="0"/>
                        <a:t>14. Monitor data in real-time </a:t>
                      </a:r>
                      <a:r>
                        <a:rPr lang="es-MX" sz="1600" dirty="0" err="1"/>
                        <a:t>with</a:t>
                      </a:r>
                      <a:r>
                        <a:rPr lang="es-MX" sz="1600" dirty="0"/>
                        <a:t> </a:t>
                      </a:r>
                      <a:r>
                        <a:rPr lang="es-MX" sz="1600" dirty="0" err="1"/>
                        <a:t>Power</a:t>
                      </a:r>
                      <a:r>
                        <a:rPr lang="es-MX" sz="1600" dirty="0"/>
                        <a:t> BI (30)</a:t>
                      </a:r>
                    </a:p>
                    <a:p>
                      <a:r>
                        <a:rPr lang="es-MX" sz="1600" dirty="0">
                          <a:solidFill>
                            <a:schemeClr val="bg1">
                              <a:lumMod val="50000"/>
                            </a:schemeClr>
                          </a:solidFill>
                        </a:rPr>
                        <a:t>15. </a:t>
                      </a:r>
                      <a:r>
                        <a:rPr lang="es-MX" sz="1600" dirty="0" err="1">
                          <a:solidFill>
                            <a:schemeClr val="bg1">
                              <a:lumMod val="50000"/>
                            </a:schemeClr>
                          </a:solidFill>
                        </a:rPr>
                        <a:t>Create</a:t>
                      </a:r>
                      <a:r>
                        <a:rPr lang="es-MX" sz="1600" dirty="0">
                          <a:solidFill>
                            <a:schemeClr val="bg1">
                              <a:lumMod val="50000"/>
                            </a:schemeClr>
                          </a:solidFill>
                        </a:rPr>
                        <a:t> a </a:t>
                      </a:r>
                      <a:r>
                        <a:rPr lang="es-MX" sz="1600" dirty="0" err="1">
                          <a:solidFill>
                            <a:schemeClr val="bg1">
                              <a:lumMod val="50000"/>
                            </a:schemeClr>
                          </a:solidFill>
                        </a:rPr>
                        <a:t>paginated</a:t>
                      </a:r>
                      <a:r>
                        <a:rPr lang="es-MX" sz="1600" dirty="0">
                          <a:solidFill>
                            <a:schemeClr val="bg1">
                              <a:lumMod val="50000"/>
                            </a:schemeClr>
                          </a:solidFill>
                        </a:rPr>
                        <a:t> </a:t>
                      </a:r>
                      <a:r>
                        <a:rPr lang="es-MX" sz="1600" dirty="0" err="1">
                          <a:solidFill>
                            <a:schemeClr val="bg1">
                              <a:lumMod val="50000"/>
                            </a:schemeClr>
                          </a:solidFill>
                        </a:rPr>
                        <a:t>report</a:t>
                      </a:r>
                      <a:endParaRPr lang="es-MX" sz="1600" dirty="0">
                        <a:solidFill>
                          <a:schemeClr val="bg1">
                            <a:lumMod val="50000"/>
                          </a:schemeClr>
                        </a:solidFill>
                      </a:endParaRPr>
                    </a:p>
                  </a:txBody>
                  <a:tcPr/>
                </a:tc>
                <a:extLst>
                  <a:ext uri="{0D108BD9-81ED-4DB2-BD59-A6C34878D82A}">
                    <a16:rowId xmlns:a16="http://schemas.microsoft.com/office/drawing/2014/main" val="2240782706"/>
                  </a:ext>
                </a:extLst>
              </a:tr>
            </a:tbl>
          </a:graphicData>
        </a:graphic>
      </p:graphicFrame>
    </p:spTree>
    <p:extLst>
      <p:ext uri="{BB962C8B-B14F-4D97-AF65-F5344CB8AC3E}">
        <p14:creationId xmlns:p14="http://schemas.microsoft.com/office/powerpoint/2010/main" val="9596700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E956002-500B-4B2D-BFEF-2985F1A51E78}"/>
              </a:ext>
            </a:extLst>
          </p:cNvPr>
          <p:cNvSpPr>
            <a:spLocks noGrp="1"/>
          </p:cNvSpPr>
          <p:nvPr>
            <p:ph type="title"/>
          </p:nvPr>
        </p:nvSpPr>
        <p:spPr/>
        <p:txBody>
          <a:bodyPr/>
          <a:lstStyle/>
          <a:p>
            <a:r>
              <a:rPr lang="en-US" dirty="0"/>
              <a:t>DP-500 Agenda day 4</a:t>
            </a:r>
            <a:r>
              <a:rPr lang="en-US" sz="1400" b="1" dirty="0">
                <a:solidFill>
                  <a:schemeClr val="bg1">
                    <a:lumMod val="75000"/>
                  </a:schemeClr>
                </a:solidFill>
              </a:rPr>
              <a:t>11</a:t>
            </a:r>
            <a:endParaRPr lang="es-MX" sz="1400" dirty="0"/>
          </a:p>
        </p:txBody>
      </p:sp>
      <p:graphicFrame>
        <p:nvGraphicFramePr>
          <p:cNvPr id="5" name="Table 5">
            <a:extLst>
              <a:ext uri="{FF2B5EF4-FFF2-40B4-BE49-F238E27FC236}">
                <a16:creationId xmlns:a16="http://schemas.microsoft.com/office/drawing/2014/main" id="{B3744ACD-F0C4-4616-80A1-4CA412AECEE1}"/>
              </a:ext>
            </a:extLst>
          </p:cNvPr>
          <p:cNvGraphicFramePr>
            <a:graphicFrameLocks noGrp="1"/>
          </p:cNvGraphicFramePr>
          <p:nvPr>
            <p:extLst>
              <p:ext uri="{D42A27DB-BD31-4B8C-83A1-F6EECF244321}">
                <p14:modId xmlns:p14="http://schemas.microsoft.com/office/powerpoint/2010/main" val="81980753"/>
              </p:ext>
            </p:extLst>
          </p:nvPr>
        </p:nvGraphicFramePr>
        <p:xfrm>
          <a:off x="838200" y="1679517"/>
          <a:ext cx="10515600" cy="4542949"/>
        </p:xfrm>
        <a:graphic>
          <a:graphicData uri="http://schemas.openxmlformats.org/drawingml/2006/table">
            <a:tbl>
              <a:tblPr firstRow="1" bandRow="1">
                <a:tableStyleId>{5C22544A-7EE6-4342-B048-85BDC9FD1C3A}</a:tableStyleId>
              </a:tblPr>
              <a:tblGrid>
                <a:gridCol w="2324878">
                  <a:extLst>
                    <a:ext uri="{9D8B030D-6E8A-4147-A177-3AD203B41FA5}">
                      <a16:colId xmlns:a16="http://schemas.microsoft.com/office/drawing/2014/main" val="641366617"/>
                    </a:ext>
                  </a:extLst>
                </a:gridCol>
                <a:gridCol w="5197151">
                  <a:extLst>
                    <a:ext uri="{9D8B030D-6E8A-4147-A177-3AD203B41FA5}">
                      <a16:colId xmlns:a16="http://schemas.microsoft.com/office/drawing/2014/main" val="3035390292"/>
                    </a:ext>
                  </a:extLst>
                </a:gridCol>
                <a:gridCol w="2993571">
                  <a:extLst>
                    <a:ext uri="{9D8B030D-6E8A-4147-A177-3AD203B41FA5}">
                      <a16:colId xmlns:a16="http://schemas.microsoft.com/office/drawing/2014/main" val="3828131862"/>
                    </a:ext>
                  </a:extLst>
                </a:gridCol>
              </a:tblGrid>
              <a:tr h="374861">
                <a:tc>
                  <a:txBody>
                    <a:bodyPr/>
                    <a:lstStyle/>
                    <a:p>
                      <a:r>
                        <a:rPr lang="en-US" sz="1800" dirty="0"/>
                        <a:t>MODULE</a:t>
                      </a:r>
                      <a:endParaRPr lang="es-MX" sz="1800" dirty="0"/>
                    </a:p>
                  </a:txBody>
                  <a:tcPr/>
                </a:tc>
                <a:tc>
                  <a:txBody>
                    <a:bodyPr/>
                    <a:lstStyle/>
                    <a:p>
                      <a:r>
                        <a:rPr lang="en-US" sz="1800" dirty="0"/>
                        <a:t>LESSONS</a:t>
                      </a:r>
                      <a:endParaRPr lang="es-MX" sz="1800" dirty="0"/>
                    </a:p>
                  </a:txBody>
                  <a:tcPr/>
                </a:tc>
                <a:tc>
                  <a:txBody>
                    <a:bodyPr/>
                    <a:lstStyle/>
                    <a:p>
                      <a:r>
                        <a:rPr lang="en-US" sz="1800" dirty="0"/>
                        <a:t>LABORATORY</a:t>
                      </a:r>
                      <a:endParaRPr lang="es-MX" sz="1800" dirty="0"/>
                    </a:p>
                  </a:txBody>
                  <a:tcPr/>
                </a:tc>
                <a:extLst>
                  <a:ext uri="{0D108BD9-81ED-4DB2-BD59-A6C34878D82A}">
                    <a16:rowId xmlns:a16="http://schemas.microsoft.com/office/drawing/2014/main" val="3043991551"/>
                  </a:ext>
                </a:extLst>
              </a:tr>
              <a:tr h="1170801">
                <a:tc>
                  <a:txBody>
                    <a:bodyPr/>
                    <a:lstStyle/>
                    <a:p>
                      <a:r>
                        <a:rPr lang="es-MX" sz="1600" dirty="0"/>
                        <a:t>7. </a:t>
                      </a:r>
                      <a:r>
                        <a:rPr lang="es-MX" sz="1600" dirty="0" err="1"/>
                        <a:t>Implement</a:t>
                      </a:r>
                      <a:r>
                        <a:rPr lang="es-MX" sz="1600" dirty="0"/>
                        <a:t> and </a:t>
                      </a:r>
                      <a:r>
                        <a:rPr lang="es-MX" sz="1600" dirty="0" err="1"/>
                        <a:t>manage</a:t>
                      </a:r>
                      <a:r>
                        <a:rPr lang="es-MX" sz="1600" dirty="0"/>
                        <a:t> </a:t>
                      </a:r>
                      <a:r>
                        <a:rPr lang="es-MX" sz="1600" dirty="0" err="1"/>
                        <a:t>an</a:t>
                      </a:r>
                      <a:r>
                        <a:rPr lang="es-MX" sz="1600" dirty="0"/>
                        <a:t> </a:t>
                      </a:r>
                      <a:r>
                        <a:rPr lang="es-MX" sz="1600" dirty="0" err="1"/>
                        <a:t>analytics</a:t>
                      </a:r>
                      <a:r>
                        <a:rPr lang="es-MX" sz="1600" dirty="0"/>
                        <a:t> </a:t>
                      </a:r>
                      <a:r>
                        <a:rPr lang="es-MX" sz="1600" dirty="0" err="1"/>
                        <a:t>environment</a:t>
                      </a:r>
                      <a:r>
                        <a:rPr lang="es-MX" sz="1600" dirty="0"/>
                        <a:t> (8)</a:t>
                      </a:r>
                    </a:p>
                  </a:txBody>
                  <a:tcPr/>
                </a:tc>
                <a:tc>
                  <a:txBody>
                    <a:bodyPr/>
                    <a:lstStyle/>
                    <a:p>
                      <a:r>
                        <a:rPr lang="en-US" sz="1600" dirty="0"/>
                        <a:t>Provide governance in a Power BI environment</a:t>
                      </a:r>
                    </a:p>
                    <a:p>
                      <a:r>
                        <a:rPr lang="en-US" sz="1600" dirty="0"/>
                        <a:t>Facilitate collaboration and sharing in Power BI</a:t>
                      </a:r>
                    </a:p>
                    <a:p>
                      <a:r>
                        <a:rPr lang="en-US" sz="1600" dirty="0"/>
                        <a:t>Monitor and audit usage</a:t>
                      </a:r>
                    </a:p>
                    <a:p>
                      <a:r>
                        <a:rPr lang="en-US" sz="1600" dirty="0"/>
                        <a:t>Provision Premium capacity in Power BI</a:t>
                      </a:r>
                    </a:p>
                    <a:p>
                      <a:r>
                        <a:rPr lang="en-US" sz="1600" dirty="0"/>
                        <a:t>Establish a data access infrastructure in Power BI</a:t>
                      </a:r>
                    </a:p>
                    <a:p>
                      <a:r>
                        <a:rPr lang="en-US" sz="1600" dirty="0"/>
                        <a:t>Broaden the reach of Power BI</a:t>
                      </a:r>
                    </a:p>
                    <a:p>
                      <a:r>
                        <a:rPr lang="en-US" sz="1600" dirty="0"/>
                        <a:t>Automate Power BI administration</a:t>
                      </a:r>
                    </a:p>
                    <a:p>
                      <a:r>
                        <a:rPr lang="en-US" sz="1600" dirty="0">
                          <a:solidFill>
                            <a:schemeClr val="bg1">
                              <a:lumMod val="50000"/>
                            </a:schemeClr>
                          </a:solidFill>
                        </a:rPr>
                        <a:t>Build reports using Power BI within Azure Synapse Analytics</a:t>
                      </a:r>
                    </a:p>
                  </a:txBody>
                  <a:tcPr/>
                </a:tc>
                <a:tc>
                  <a:txBody>
                    <a:bodyPr/>
                    <a:lstStyle/>
                    <a:p>
                      <a:r>
                        <a:rPr lang="es-MX" sz="1600" dirty="0"/>
                        <a:t>No </a:t>
                      </a:r>
                      <a:r>
                        <a:rPr lang="es-MX" sz="1600" dirty="0" err="1"/>
                        <a:t>lab</a:t>
                      </a:r>
                      <a:endParaRPr lang="es-MX" sz="1600" dirty="0"/>
                    </a:p>
                  </a:txBody>
                  <a:tcPr/>
                </a:tc>
                <a:extLst>
                  <a:ext uri="{0D108BD9-81ED-4DB2-BD59-A6C34878D82A}">
                    <a16:rowId xmlns:a16="http://schemas.microsoft.com/office/drawing/2014/main" val="921139453"/>
                  </a:ext>
                </a:extLst>
              </a:tr>
              <a:tr h="1170801">
                <a:tc>
                  <a:txBody>
                    <a:bodyPr/>
                    <a:lstStyle/>
                    <a:p>
                      <a:r>
                        <a:rPr lang="es-MX" sz="1600" dirty="0"/>
                        <a:t>8. </a:t>
                      </a:r>
                      <a:r>
                        <a:rPr lang="es-MX" sz="1600" dirty="0" err="1"/>
                        <a:t>Manage</a:t>
                      </a:r>
                      <a:r>
                        <a:rPr lang="es-MX" sz="1600" dirty="0"/>
                        <a:t> </a:t>
                      </a:r>
                      <a:r>
                        <a:rPr lang="es-MX" sz="1600" dirty="0" err="1"/>
                        <a:t>the</a:t>
                      </a:r>
                      <a:r>
                        <a:rPr lang="es-MX" sz="1600" dirty="0"/>
                        <a:t> </a:t>
                      </a:r>
                      <a:r>
                        <a:rPr lang="es-MX" sz="1600" dirty="0" err="1"/>
                        <a:t>analytics</a:t>
                      </a:r>
                      <a:r>
                        <a:rPr lang="es-MX" sz="1600" dirty="0"/>
                        <a:t> </a:t>
                      </a:r>
                      <a:r>
                        <a:rPr lang="es-MX" sz="1600" dirty="0" err="1"/>
                        <a:t>development</a:t>
                      </a:r>
                      <a:r>
                        <a:rPr lang="es-MX" sz="1600" dirty="0"/>
                        <a:t> </a:t>
                      </a:r>
                      <a:r>
                        <a:rPr lang="es-MX" sz="1600" dirty="0" err="1"/>
                        <a:t>lifecycle</a:t>
                      </a:r>
                      <a:r>
                        <a:rPr lang="es-MX" sz="1600" dirty="0"/>
                        <a:t> (3)</a:t>
                      </a:r>
                    </a:p>
                  </a:txBody>
                  <a:tcPr/>
                </a:tc>
                <a:tc>
                  <a:txBody>
                    <a:bodyPr/>
                    <a:lstStyle/>
                    <a:p>
                      <a:r>
                        <a:rPr lang="en-US" sz="1600" dirty="0"/>
                        <a:t>Design a Power BI application lifecycle management strategy</a:t>
                      </a:r>
                    </a:p>
                    <a:p>
                      <a:r>
                        <a:rPr lang="en-US" sz="1600" dirty="0"/>
                        <a:t>Create and manage a Power BI development pipeline</a:t>
                      </a:r>
                    </a:p>
                    <a:p>
                      <a:r>
                        <a:rPr lang="en-US" sz="1600" dirty="0"/>
                        <a:t>Create and manage Power BI assets</a:t>
                      </a:r>
                    </a:p>
                  </a:txBody>
                  <a:tcPr/>
                </a:tc>
                <a:tc>
                  <a:txBody>
                    <a:bodyPr/>
                    <a:lstStyle/>
                    <a:p>
                      <a:r>
                        <a:rPr lang="es-MX" sz="1600" dirty="0"/>
                        <a:t>15. </a:t>
                      </a:r>
                      <a:r>
                        <a:rPr lang="es-MX" sz="1600" dirty="0" err="1"/>
                        <a:t>Create</a:t>
                      </a:r>
                      <a:r>
                        <a:rPr lang="es-MX" sz="1600" dirty="0"/>
                        <a:t> reusable </a:t>
                      </a:r>
                      <a:r>
                        <a:rPr lang="es-MX" sz="1600" dirty="0" err="1"/>
                        <a:t>Power</a:t>
                      </a:r>
                      <a:r>
                        <a:rPr lang="es-MX" sz="1600" dirty="0"/>
                        <a:t> BI </a:t>
                      </a:r>
                      <a:r>
                        <a:rPr lang="es-MX" sz="1600" dirty="0" err="1"/>
                        <a:t>assets</a:t>
                      </a:r>
                      <a:r>
                        <a:rPr lang="es-MX" sz="1600" dirty="0"/>
                        <a:t>/</a:t>
                      </a:r>
                      <a:r>
                        <a:rPr lang="es-MX" sz="1600" dirty="0" err="1"/>
                        <a:t>artifacts</a:t>
                      </a:r>
                      <a:r>
                        <a:rPr lang="es-MX" sz="1600" dirty="0"/>
                        <a:t> (45)</a:t>
                      </a:r>
                    </a:p>
                  </a:txBody>
                  <a:tcPr/>
                </a:tc>
                <a:extLst>
                  <a:ext uri="{0D108BD9-81ED-4DB2-BD59-A6C34878D82A}">
                    <a16:rowId xmlns:a16="http://schemas.microsoft.com/office/drawing/2014/main" val="343805565"/>
                  </a:ext>
                </a:extLst>
              </a:tr>
              <a:tr h="955127">
                <a:tc>
                  <a:txBody>
                    <a:bodyPr/>
                    <a:lstStyle/>
                    <a:p>
                      <a:r>
                        <a:rPr lang="es-MX" sz="1600" dirty="0"/>
                        <a:t>9. </a:t>
                      </a:r>
                      <a:r>
                        <a:rPr lang="es-MX" sz="1600" dirty="0" err="1"/>
                        <a:t>Closing</a:t>
                      </a:r>
                      <a:endParaRPr lang="es-MX" sz="1600" dirty="0"/>
                    </a:p>
                  </a:txBody>
                  <a:tcPr/>
                </a:tc>
                <a:tc>
                  <a:txBody>
                    <a:bodyPr/>
                    <a:lstStyle/>
                    <a:p>
                      <a:endParaRPr lang="en-US" sz="1600" dirty="0"/>
                    </a:p>
                  </a:txBody>
                  <a:tcPr/>
                </a:tc>
                <a:tc>
                  <a:txBody>
                    <a:bodyPr/>
                    <a:lstStyle/>
                    <a:p>
                      <a:pPr marL="0" indent="0">
                        <a:buNone/>
                      </a:pPr>
                      <a:endParaRPr lang="es-MX" sz="1600" dirty="0"/>
                    </a:p>
                  </a:txBody>
                  <a:tcPr/>
                </a:tc>
                <a:extLst>
                  <a:ext uri="{0D108BD9-81ED-4DB2-BD59-A6C34878D82A}">
                    <a16:rowId xmlns:a16="http://schemas.microsoft.com/office/drawing/2014/main" val="1831369998"/>
                  </a:ext>
                </a:extLst>
              </a:tr>
            </a:tbl>
          </a:graphicData>
        </a:graphic>
      </p:graphicFrame>
    </p:spTree>
    <p:extLst>
      <p:ext uri="{BB962C8B-B14F-4D97-AF65-F5344CB8AC3E}">
        <p14:creationId xmlns:p14="http://schemas.microsoft.com/office/powerpoint/2010/main" val="5319888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190AAAF4-7CC1-36F2-49F7-78DC49D7CDF5}"/>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Links</a:t>
            </a:r>
            <a:endParaRPr lang="en-US" dirty="0"/>
          </a:p>
        </p:txBody>
      </p:sp>
      <p:sp>
        <p:nvSpPr>
          <p:cNvPr id="4" name="TextBox 3">
            <a:extLst>
              <a:ext uri="{FF2B5EF4-FFF2-40B4-BE49-F238E27FC236}">
                <a16:creationId xmlns:a16="http://schemas.microsoft.com/office/drawing/2014/main" id="{EA621AB6-D52F-45EF-4E3E-FA94E0B655A8}"/>
              </a:ext>
            </a:extLst>
          </p:cNvPr>
          <p:cNvSpPr txBox="1"/>
          <p:nvPr/>
        </p:nvSpPr>
        <p:spPr>
          <a:xfrm>
            <a:off x="838200" y="1690688"/>
            <a:ext cx="4097694" cy="5078313"/>
          </a:xfrm>
          <a:prstGeom prst="rect">
            <a:avLst/>
          </a:prstGeom>
          <a:noFill/>
        </p:spPr>
        <p:txBody>
          <a:bodyPr wrap="square" rtlCol="0">
            <a:spAutoFit/>
          </a:bodyPr>
          <a:lstStyle/>
          <a:p>
            <a:r>
              <a:rPr lang="en-US" dirty="0"/>
              <a:t>aka.ms/dp500courseware</a:t>
            </a:r>
          </a:p>
          <a:p>
            <a:r>
              <a:rPr lang="en-US" dirty="0"/>
              <a:t>aka.ms/dp500-X</a:t>
            </a:r>
            <a:br>
              <a:rPr lang="en-US" dirty="0"/>
            </a:br>
            <a:endParaRPr lang="en-US" dirty="0"/>
          </a:p>
          <a:p>
            <a:r>
              <a:rPr lang="en-US" dirty="0"/>
              <a:t>aka.ms/dp500labinstructions</a:t>
            </a:r>
          </a:p>
          <a:p>
            <a:r>
              <a:rPr lang="en-US" dirty="0" err="1">
                <a:hlinkClick r:id="rId2"/>
              </a:rPr>
              <a:t>MicrosoftLearning</a:t>
            </a:r>
            <a:r>
              <a:rPr lang="en-US" dirty="0">
                <a:hlinkClick r:id="rId2"/>
              </a:rPr>
              <a:t>/DP-500-Azure-Data-Analyst: Lab files for DP-500 (github.com)</a:t>
            </a:r>
            <a:endParaRPr lang="en-US" dirty="0"/>
          </a:p>
          <a:p>
            <a:r>
              <a:rPr lang="en-US" dirty="0">
                <a:solidFill>
                  <a:schemeClr val="bg1">
                    <a:lumMod val="65000"/>
                  </a:schemeClr>
                </a:solidFill>
              </a:rPr>
              <a:t>aka.ms/mslearn-dp500</a:t>
            </a:r>
          </a:p>
          <a:p>
            <a:r>
              <a:rPr lang="en-US" dirty="0">
                <a:solidFill>
                  <a:schemeClr val="bg1">
                    <a:lumMod val="65000"/>
                  </a:schemeClr>
                </a:solidFill>
              </a:rPr>
              <a:t>aka.ms/pl300studyguide</a:t>
            </a:r>
            <a:br>
              <a:rPr lang="en-US" dirty="0">
                <a:solidFill>
                  <a:schemeClr val="bg1">
                    <a:lumMod val="65000"/>
                  </a:schemeClr>
                </a:solidFill>
              </a:rPr>
            </a:br>
            <a:r>
              <a:rPr lang="en-US" dirty="0">
                <a:solidFill>
                  <a:schemeClr val="bg1">
                    <a:lumMod val="65000"/>
                  </a:schemeClr>
                </a:solidFill>
              </a:rPr>
              <a:t>aka.ms/pl300materials</a:t>
            </a:r>
          </a:p>
          <a:p>
            <a:r>
              <a:rPr lang="en-US" dirty="0"/>
              <a:t>aka.ms/pl300links</a:t>
            </a:r>
          </a:p>
          <a:p>
            <a:endParaRPr lang="en-US" dirty="0"/>
          </a:p>
          <a:p>
            <a:r>
              <a:rPr lang="en-US" dirty="0">
                <a:hlinkClick r:id="rId3"/>
              </a:rPr>
              <a:t>Azure-Technical-Training/DA-100 - Analyzing Data with Power BI at main · </a:t>
            </a:r>
            <a:r>
              <a:rPr lang="en-US" dirty="0" err="1">
                <a:hlinkClick r:id="rId3"/>
              </a:rPr>
              <a:t>GildardoRojas</a:t>
            </a:r>
            <a:r>
              <a:rPr lang="en-US" dirty="0">
                <a:hlinkClick r:id="rId3"/>
              </a:rPr>
              <a:t>/Azure-Technical-Training (github.com)</a:t>
            </a:r>
            <a:endParaRPr lang="en-US" dirty="0"/>
          </a:p>
          <a:p>
            <a:endParaRPr lang="en-US" dirty="0"/>
          </a:p>
          <a:p>
            <a:pPr marL="342900" indent="-342900">
              <a:buAutoNum type="arabicPeriod"/>
            </a:pPr>
            <a:endParaRPr lang="en-US" dirty="0"/>
          </a:p>
          <a:p>
            <a:pPr marL="342900" indent="-342900">
              <a:buAutoNum type="arabicPeriod"/>
            </a:pPr>
            <a:endParaRPr lang="es-MX" dirty="0"/>
          </a:p>
        </p:txBody>
      </p:sp>
    </p:spTree>
    <p:extLst>
      <p:ext uri="{BB962C8B-B14F-4D97-AF65-F5344CB8AC3E}">
        <p14:creationId xmlns:p14="http://schemas.microsoft.com/office/powerpoint/2010/main" val="36922805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9DFA3-48E8-48B2-B319-1552CCF3F722}"/>
              </a:ext>
            </a:extLst>
          </p:cNvPr>
          <p:cNvSpPr>
            <a:spLocks noGrp="1"/>
          </p:cNvSpPr>
          <p:nvPr>
            <p:ph type="title"/>
          </p:nvPr>
        </p:nvSpPr>
        <p:spPr/>
        <p:txBody>
          <a:bodyPr/>
          <a:lstStyle/>
          <a:p>
            <a:r>
              <a:rPr lang="en-US" dirty="0"/>
              <a:t>DP-500 Resources</a:t>
            </a:r>
            <a:endParaRPr lang="es-MX" dirty="0"/>
          </a:p>
        </p:txBody>
      </p:sp>
      <p:sp>
        <p:nvSpPr>
          <p:cNvPr id="3" name="TextBox 2">
            <a:extLst>
              <a:ext uri="{FF2B5EF4-FFF2-40B4-BE49-F238E27FC236}">
                <a16:creationId xmlns:a16="http://schemas.microsoft.com/office/drawing/2014/main" id="{36E97D68-2548-4611-9BD7-E24161AD69CD}"/>
              </a:ext>
            </a:extLst>
          </p:cNvPr>
          <p:cNvSpPr txBox="1"/>
          <p:nvPr/>
        </p:nvSpPr>
        <p:spPr>
          <a:xfrm>
            <a:off x="838200" y="1690688"/>
            <a:ext cx="2892010" cy="3693319"/>
          </a:xfrm>
          <a:prstGeom prst="rect">
            <a:avLst/>
          </a:prstGeom>
          <a:noFill/>
        </p:spPr>
        <p:txBody>
          <a:bodyPr wrap="none" rtlCol="0">
            <a:spAutoFit/>
          </a:bodyPr>
          <a:lstStyle/>
          <a:p>
            <a:r>
              <a:rPr lang="en-US" dirty="0"/>
              <a:t>• aka.ms/DP-500ExamGuide</a:t>
            </a:r>
          </a:p>
          <a:p>
            <a:r>
              <a:rPr lang="en-US" dirty="0"/>
              <a:t>• aka.ms/DP500-labs</a:t>
            </a:r>
          </a:p>
          <a:p>
            <a:r>
              <a:rPr lang="en-US" dirty="0"/>
              <a:t>• aka.ms/DP500-1</a:t>
            </a:r>
          </a:p>
          <a:p>
            <a:r>
              <a:rPr lang="en-US" dirty="0"/>
              <a:t>• aka.ms/DP500-2</a:t>
            </a:r>
          </a:p>
          <a:p>
            <a:r>
              <a:rPr lang="en-US" dirty="0"/>
              <a:t>• aka.ms/DP500-3</a:t>
            </a:r>
          </a:p>
          <a:p>
            <a:r>
              <a:rPr lang="en-US" dirty="0"/>
              <a:t>• aka.ms/DP500-4</a:t>
            </a:r>
          </a:p>
          <a:p>
            <a:r>
              <a:rPr lang="en-US" dirty="0"/>
              <a:t>• aka.ms/DP500-5</a:t>
            </a:r>
          </a:p>
          <a:p>
            <a:r>
              <a:rPr lang="en-US" dirty="0"/>
              <a:t>• aka.ms/DP500-6</a:t>
            </a:r>
          </a:p>
          <a:p>
            <a:r>
              <a:rPr lang="en-US" dirty="0"/>
              <a:t>• aka.ms/DP500-7</a:t>
            </a:r>
          </a:p>
          <a:p>
            <a:r>
              <a:rPr lang="en-US" dirty="0"/>
              <a:t>• aka.ms/DP500-8</a:t>
            </a:r>
          </a:p>
          <a:p>
            <a:pPr marL="800100" lvl="1" indent="-342900">
              <a:buAutoNum type="arabicPeriod"/>
            </a:pPr>
            <a:endParaRPr lang="en-US" dirty="0"/>
          </a:p>
          <a:p>
            <a:pPr marL="342900" indent="-342900">
              <a:buAutoNum type="arabicPeriod"/>
            </a:pPr>
            <a:endParaRPr lang="en-US" dirty="0"/>
          </a:p>
          <a:p>
            <a:pPr marL="342900" indent="-342900">
              <a:buAutoNum type="arabicPeriod"/>
            </a:pPr>
            <a:endParaRPr lang="es-MX" dirty="0"/>
          </a:p>
        </p:txBody>
      </p:sp>
      <p:sp>
        <p:nvSpPr>
          <p:cNvPr id="5" name="TextBox 4">
            <a:extLst>
              <a:ext uri="{FF2B5EF4-FFF2-40B4-BE49-F238E27FC236}">
                <a16:creationId xmlns:a16="http://schemas.microsoft.com/office/drawing/2014/main" id="{C1C77FEA-DCF8-0CBB-BE26-230C33E46013}"/>
              </a:ext>
            </a:extLst>
          </p:cNvPr>
          <p:cNvSpPr txBox="1"/>
          <p:nvPr/>
        </p:nvSpPr>
        <p:spPr>
          <a:xfrm>
            <a:off x="4961553" y="1562220"/>
            <a:ext cx="6097554" cy="3970318"/>
          </a:xfrm>
          <a:prstGeom prst="rect">
            <a:avLst/>
          </a:prstGeom>
          <a:noFill/>
        </p:spPr>
        <p:txBody>
          <a:bodyPr wrap="square">
            <a:spAutoFit/>
          </a:bodyPr>
          <a:lstStyle/>
          <a:p>
            <a:pPr marL="285750" indent="-285750">
              <a:buFont typeface="Arial" panose="020B0604020202020204" pitchFamily="34" charset="0"/>
              <a:buChar char="•"/>
            </a:pPr>
            <a:r>
              <a:rPr lang="en-US" dirty="0"/>
              <a:t>Power BI Community Forums. The Microsoft Power BI Community forums are very active. You can search the threads for a specific area of interest. You can also browse categories such as Power Query, Desktop, Developer topics, and more.</a:t>
            </a:r>
          </a:p>
          <a:p>
            <a:pPr marL="285750" indent="-285750">
              <a:buFont typeface="Arial" panose="020B0604020202020204" pitchFamily="34" charset="0"/>
              <a:buChar char="•"/>
            </a:pPr>
            <a:r>
              <a:rPr lang="en-US" dirty="0"/>
              <a:t>Microsoft Learning Blog. Get the latest information on the certification tests and exam study groups.</a:t>
            </a:r>
          </a:p>
          <a:p>
            <a:pPr marL="285750" indent="-285750">
              <a:buFont typeface="Arial" panose="020B0604020202020204" pitchFamily="34" charset="0"/>
              <a:buChar char="•"/>
            </a:pPr>
            <a:r>
              <a:rPr lang="en-US" dirty="0"/>
              <a:t>Microsoft Power BI Blog. Keep current on what's happening in Power BI, including what's in preview, what’s generally available, and news and updates.</a:t>
            </a:r>
          </a:p>
          <a:p>
            <a:pPr marL="285750" indent="-285750">
              <a:buFont typeface="Arial" panose="020B0604020202020204" pitchFamily="34" charset="0"/>
              <a:buChar char="•"/>
            </a:pPr>
            <a:r>
              <a:rPr lang="en-US" dirty="0"/>
              <a:t>Power BI Newsletter. Stay informed on the latest Power BI features, events, and community activities. Browse through past newsletters or subscribe and get the latest Power BI news delivered to your inbox.</a:t>
            </a:r>
          </a:p>
        </p:txBody>
      </p:sp>
    </p:spTree>
    <p:extLst>
      <p:ext uri="{BB962C8B-B14F-4D97-AF65-F5344CB8AC3E}">
        <p14:creationId xmlns:p14="http://schemas.microsoft.com/office/powerpoint/2010/main" val="41463382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icrosoft Power Platform Template">
  <a:themeElements>
    <a:clrScheme name="Power Platform">
      <a:dk1>
        <a:srgbClr val="191919"/>
      </a:dk1>
      <a:lt1>
        <a:srgbClr val="FFFFFF"/>
      </a:lt1>
      <a:dk2>
        <a:srgbClr val="75757A"/>
      </a:dk2>
      <a:lt2>
        <a:srgbClr val="EAEAEA"/>
      </a:lt2>
      <a:accent1>
        <a:srgbClr val="F2C811"/>
      </a:accent1>
      <a:accent2>
        <a:srgbClr val="0066FF"/>
      </a:accent2>
      <a:accent3>
        <a:srgbClr val="742774"/>
      </a:accent3>
      <a:accent4>
        <a:srgbClr val="0B556A"/>
      </a:accent4>
      <a:accent5>
        <a:srgbClr val="3C3C41"/>
      </a:accent5>
      <a:accent6>
        <a:srgbClr val="F2C811"/>
      </a:accent6>
      <a:hlink>
        <a:srgbClr val="F2C811"/>
      </a:hlink>
      <a:folHlink>
        <a:srgbClr val="75757A"/>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TT_Azure_PowerPoint_Template_Dec19" id="{4D812253-AE16-49B7-9E8B-E155C396F1B1}" vid="{CDFF03D5-E879-4992-95FD-25D14F5B9F5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5795</TotalTime>
  <Words>886</Words>
  <Application>Microsoft Office PowerPoint</Application>
  <PresentationFormat>Widescreen</PresentationFormat>
  <Paragraphs>118</Paragraphs>
  <Slides>6</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6</vt:i4>
      </vt:variant>
    </vt:vector>
  </HeadingPairs>
  <TitlesOfParts>
    <vt:vector size="14" baseType="lpstr">
      <vt:lpstr>Arial</vt:lpstr>
      <vt:lpstr>Calibri</vt:lpstr>
      <vt:lpstr>Calibri Light</vt:lpstr>
      <vt:lpstr>Segoe UI</vt:lpstr>
      <vt:lpstr>Segoe UI Semibold</vt:lpstr>
      <vt:lpstr>Wingdings</vt:lpstr>
      <vt:lpstr>Office Theme</vt:lpstr>
      <vt:lpstr>Microsoft Power Platform Template</vt:lpstr>
      <vt:lpstr>DP-500 Agenda day 112</vt:lpstr>
      <vt:lpstr>DP-500 Agenda day 28</vt:lpstr>
      <vt:lpstr>DP-500 Agenda day 38</vt:lpstr>
      <vt:lpstr>DP-500 Agenda day 411</vt:lpstr>
      <vt:lpstr>PowerPoint Presentation</vt:lpstr>
      <vt:lpstr>DP-500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Agenda</dc:title>
  <dc:creator>Gildardo Rojas</dc:creator>
  <cp:lastModifiedBy>Gildardo Rojas Nandayapa</cp:lastModifiedBy>
  <cp:revision>2</cp:revision>
  <dcterms:created xsi:type="dcterms:W3CDTF">2021-02-11T06:46:42Z</dcterms:created>
  <dcterms:modified xsi:type="dcterms:W3CDTF">2022-12-22T19:11:03Z</dcterms:modified>
</cp:coreProperties>
</file>

<file path=docProps/thumbnail.jpeg>
</file>